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3"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10160000" cy="7620000"/>
  <p:notesSz cx="7620000" cy="10160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1024"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62000" y="4826000"/>
            <a:ext cx="6096000" cy="4572000"/>
          </a:xfrm>
          <a:prstGeom prst="rect">
            <a:avLst/>
          </a:prstGeom>
          <a:noFill/>
          <a:ln>
            <a:noFill/>
          </a:ln>
        </p:spPr>
        <p:txBody>
          <a:bodyPr spcFirstLastPara="1" wrap="square" lIns="91425" tIns="91425" rIns="91425" bIns="91425"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
        <p:cNvGrpSpPr/>
        <p:nvPr/>
      </p:nvGrpSpPr>
      <p:grpSpPr>
        <a:xfrm>
          <a:off x="0" y="0"/>
          <a:ext cx="0" cy="0"/>
          <a:chOff x="0" y="0"/>
          <a:chExt cx="0" cy="0"/>
        </a:xfrm>
      </p:grpSpPr>
      <p:sp>
        <p:nvSpPr>
          <p:cNvPr id="20" name="Google Shape;20;i0:notes"/>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 name="Google Shape;21;i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f615365af1_0_0:notes"/>
          <p:cNvSpPr>
            <a:spLocks noGrp="1" noRot="1" noChangeAspect="1"/>
          </p:cNvSpPr>
          <p:nvPr>
            <p:ph type="sldImg" idx="2"/>
          </p:nvPr>
        </p:nvSpPr>
        <p:spPr>
          <a:xfrm>
            <a:off x="1270250" y="762000"/>
            <a:ext cx="50802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f615365af1_0_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
        <p:cNvGrpSpPr/>
        <p:nvPr/>
      </p:nvGrpSpPr>
      <p:grpSpPr>
        <a:xfrm>
          <a:off x="0" y="0"/>
          <a:ext cx="0" cy="0"/>
          <a:chOff x="0" y="0"/>
          <a:chExt cx="0" cy="0"/>
        </a:xfrm>
      </p:grpSpPr>
      <p:sp>
        <p:nvSpPr>
          <p:cNvPr id="25" name="Google Shape;25;i4:notes"/>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 name="Google Shape;26;i4: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Google Shape;31;i9:notes"/>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 name="Google Shape;32;i9: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
        <p:cNvGrpSpPr/>
        <p:nvPr/>
      </p:nvGrpSpPr>
      <p:grpSpPr>
        <a:xfrm>
          <a:off x="0" y="0"/>
          <a:ext cx="0" cy="0"/>
          <a:chOff x="0" y="0"/>
          <a:chExt cx="0" cy="0"/>
        </a:xfrm>
      </p:grpSpPr>
      <p:sp>
        <p:nvSpPr>
          <p:cNvPr id="36" name="Google Shape;36;gf61536588b_0_1:notes"/>
          <p:cNvSpPr>
            <a:spLocks noGrp="1" noRot="1" noChangeAspect="1"/>
          </p:cNvSpPr>
          <p:nvPr>
            <p:ph type="sldImg" idx="2"/>
          </p:nvPr>
        </p:nvSpPr>
        <p:spPr>
          <a:xfrm>
            <a:off x="1270250" y="762000"/>
            <a:ext cx="50802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 name="Google Shape;37;gf61536588b_0_1: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
        <p:cNvGrpSpPr/>
        <p:nvPr/>
      </p:nvGrpSpPr>
      <p:grpSpPr>
        <a:xfrm>
          <a:off x="0" y="0"/>
          <a:ext cx="0" cy="0"/>
          <a:chOff x="0" y="0"/>
          <a:chExt cx="0" cy="0"/>
        </a:xfrm>
      </p:grpSpPr>
      <p:sp>
        <p:nvSpPr>
          <p:cNvPr id="42" name="Google Shape;42;i38:notes"/>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3" name="Google Shape;43;i38: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
        <p:cNvGrpSpPr/>
        <p:nvPr/>
      </p:nvGrpSpPr>
      <p:grpSpPr>
        <a:xfrm>
          <a:off x="0" y="0"/>
          <a:ext cx="0" cy="0"/>
          <a:chOff x="0" y="0"/>
          <a:chExt cx="0" cy="0"/>
        </a:xfrm>
      </p:grpSpPr>
      <p:sp>
        <p:nvSpPr>
          <p:cNvPr id="48" name="Google Shape;48;i53:notes"/>
          <p:cNvSpPr>
            <a:spLocks noGrp="1" noRot="1" noChangeAspect="1"/>
          </p:cNvSpPr>
          <p:nvPr>
            <p:ph type="sldImg" idx="2"/>
          </p:nvPr>
        </p:nvSpPr>
        <p:spPr>
          <a:xfrm>
            <a:off x="1270250" y="762000"/>
            <a:ext cx="508025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9" name="Google Shape;49;i53: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sz="1466"/>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
        <p:cNvGrpSpPr/>
        <p:nvPr/>
      </p:nvGrpSpPr>
      <p:grpSpPr>
        <a:xfrm>
          <a:off x="0" y="0"/>
          <a:ext cx="0" cy="0"/>
          <a:chOff x="0" y="0"/>
          <a:chExt cx="0" cy="0"/>
        </a:xfrm>
      </p:grpSpPr>
      <p:sp>
        <p:nvSpPr>
          <p:cNvPr id="54" name="Google Shape;54;gf615365a80_0_0:notes"/>
          <p:cNvSpPr>
            <a:spLocks noGrp="1" noRot="1" noChangeAspect="1"/>
          </p:cNvSpPr>
          <p:nvPr>
            <p:ph type="sldImg" idx="2"/>
          </p:nvPr>
        </p:nvSpPr>
        <p:spPr>
          <a:xfrm>
            <a:off x="1270250" y="762000"/>
            <a:ext cx="50802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5" name="Google Shape;55;gf615365a80_0_0: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Google Shape;60;gf615365a80_0_5:notes"/>
          <p:cNvSpPr>
            <a:spLocks noGrp="1" noRot="1" noChangeAspect="1"/>
          </p:cNvSpPr>
          <p:nvPr>
            <p:ph type="sldImg" idx="2"/>
          </p:nvPr>
        </p:nvSpPr>
        <p:spPr>
          <a:xfrm>
            <a:off x="1270250" y="762000"/>
            <a:ext cx="50802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1" name="Google Shape;61;gf615365a80_0_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f615365af1_0_5:notes"/>
          <p:cNvSpPr>
            <a:spLocks noGrp="1" noRot="1" noChangeAspect="1"/>
          </p:cNvSpPr>
          <p:nvPr>
            <p:ph type="sldImg" idx="2"/>
          </p:nvPr>
        </p:nvSpPr>
        <p:spPr>
          <a:xfrm>
            <a:off x="1270250" y="762000"/>
            <a:ext cx="5080200" cy="3810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f615365af1_0_5:notes"/>
          <p:cNvSpPr txBox="1">
            <a:spLocks noGrp="1"/>
          </p:cNvSpPr>
          <p:nvPr>
            <p:ph type="body" idx="1"/>
          </p:nvPr>
        </p:nvSpPr>
        <p:spPr>
          <a:xfrm>
            <a:off x="762000" y="4826000"/>
            <a:ext cx="6096000" cy="45720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
        <p:cNvGrpSpPr/>
        <p:nvPr/>
      </p:nvGrpSpPr>
      <p:grpSpPr>
        <a:xfrm>
          <a:off x="0" y="0"/>
          <a:ext cx="0" cy="0"/>
          <a:chOff x="0" y="0"/>
          <a:chExt cx="0" cy="0"/>
        </a:xfrm>
      </p:grpSpPr>
      <p:sp>
        <p:nvSpPr>
          <p:cNvPr id="8" name="Google Shape;8;p3"/>
          <p:cNvSpPr txBox="1">
            <a:spLocks noGrp="1"/>
          </p:cNvSpPr>
          <p:nvPr>
            <p:ph type="ctrTitle"/>
          </p:nvPr>
        </p:nvSpPr>
        <p:spPr>
          <a:xfrm>
            <a:off x="914400" y="3048000"/>
            <a:ext cx="8331200" cy="12192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DE6600"/>
              </a:buClr>
              <a:buSzPts val="4800"/>
              <a:buChar char="●"/>
              <a:defRPr sz="4800">
                <a:solidFill>
                  <a:srgbClr val="DE6600"/>
                </a:solidFill>
              </a:defRPr>
            </a:lvl1pPr>
            <a:lvl2pPr lvl="1" algn="ctr">
              <a:spcBef>
                <a:spcPts val="0"/>
              </a:spcBef>
              <a:spcAft>
                <a:spcPts val="0"/>
              </a:spcAft>
              <a:buClr>
                <a:srgbClr val="DE6600"/>
              </a:buClr>
              <a:buSzPts val="4800"/>
              <a:buChar char="○"/>
              <a:defRPr sz="4800">
                <a:solidFill>
                  <a:srgbClr val="DE6600"/>
                </a:solidFill>
              </a:defRPr>
            </a:lvl2pPr>
            <a:lvl3pPr lvl="2" algn="ctr">
              <a:spcBef>
                <a:spcPts val="0"/>
              </a:spcBef>
              <a:spcAft>
                <a:spcPts val="0"/>
              </a:spcAft>
              <a:buClr>
                <a:srgbClr val="DE6600"/>
              </a:buClr>
              <a:buSzPts val="4800"/>
              <a:buChar char="■"/>
              <a:defRPr sz="4800">
                <a:solidFill>
                  <a:srgbClr val="DE6600"/>
                </a:solidFill>
              </a:defRPr>
            </a:lvl3pPr>
            <a:lvl4pPr lvl="3" algn="ctr">
              <a:spcBef>
                <a:spcPts val="0"/>
              </a:spcBef>
              <a:spcAft>
                <a:spcPts val="0"/>
              </a:spcAft>
              <a:buClr>
                <a:srgbClr val="DE6600"/>
              </a:buClr>
              <a:buSzPts val="4800"/>
              <a:buChar char="●"/>
              <a:defRPr sz="4800">
                <a:solidFill>
                  <a:srgbClr val="DE6600"/>
                </a:solidFill>
              </a:defRPr>
            </a:lvl4pPr>
            <a:lvl5pPr lvl="4" algn="ctr">
              <a:spcBef>
                <a:spcPts val="0"/>
              </a:spcBef>
              <a:spcAft>
                <a:spcPts val="0"/>
              </a:spcAft>
              <a:buClr>
                <a:srgbClr val="DE6600"/>
              </a:buClr>
              <a:buSzPts val="4800"/>
              <a:buChar char="○"/>
              <a:defRPr sz="4800">
                <a:solidFill>
                  <a:srgbClr val="DE6600"/>
                </a:solidFill>
              </a:defRPr>
            </a:lvl5pPr>
            <a:lvl6pPr lvl="5" algn="ctr">
              <a:spcBef>
                <a:spcPts val="0"/>
              </a:spcBef>
              <a:spcAft>
                <a:spcPts val="0"/>
              </a:spcAft>
              <a:buClr>
                <a:srgbClr val="DE6600"/>
              </a:buClr>
              <a:buSzPts val="4800"/>
              <a:buChar char="■"/>
              <a:defRPr sz="4800">
                <a:solidFill>
                  <a:srgbClr val="DE6600"/>
                </a:solidFill>
              </a:defRPr>
            </a:lvl6pPr>
            <a:lvl7pPr lvl="6" algn="ctr">
              <a:spcBef>
                <a:spcPts val="0"/>
              </a:spcBef>
              <a:spcAft>
                <a:spcPts val="0"/>
              </a:spcAft>
              <a:buClr>
                <a:srgbClr val="DE6600"/>
              </a:buClr>
              <a:buSzPts val="4800"/>
              <a:buChar char="●"/>
              <a:defRPr sz="4800">
                <a:solidFill>
                  <a:srgbClr val="DE6600"/>
                </a:solidFill>
              </a:defRPr>
            </a:lvl7pPr>
            <a:lvl8pPr lvl="7" algn="ctr">
              <a:spcBef>
                <a:spcPts val="0"/>
              </a:spcBef>
              <a:spcAft>
                <a:spcPts val="0"/>
              </a:spcAft>
              <a:buClr>
                <a:srgbClr val="DE6600"/>
              </a:buClr>
              <a:buSzPts val="4800"/>
              <a:buChar char="○"/>
              <a:defRPr sz="4800">
                <a:solidFill>
                  <a:srgbClr val="DE6600"/>
                </a:solidFill>
              </a:defRPr>
            </a:lvl8pPr>
            <a:lvl9pPr lvl="8" algn="ctr">
              <a:spcBef>
                <a:spcPts val="0"/>
              </a:spcBef>
              <a:spcAft>
                <a:spcPts val="0"/>
              </a:spcAft>
              <a:buClr>
                <a:srgbClr val="DE6600"/>
              </a:buClr>
              <a:buSzPts val="4800"/>
              <a:buChar char="■"/>
              <a:defRPr sz="4800">
                <a:solidFill>
                  <a:srgbClr val="DE6600"/>
                </a:solidFill>
              </a:defRPr>
            </a:lvl9pPr>
          </a:lstStyle>
          <a:p>
            <a:endParaRPr/>
          </a:p>
        </p:txBody>
      </p:sp>
      <p:sp>
        <p:nvSpPr>
          <p:cNvPr id="9" name="Google Shape;9;p3"/>
          <p:cNvSpPr txBox="1">
            <a:spLocks noGrp="1"/>
          </p:cNvSpPr>
          <p:nvPr>
            <p:ph type="subTitle" idx="1"/>
          </p:nvPr>
        </p:nvSpPr>
        <p:spPr>
          <a:xfrm>
            <a:off x="1828800" y="4572000"/>
            <a:ext cx="6502400" cy="914400"/>
          </a:xfrm>
          <a:prstGeom prst="rect">
            <a:avLst/>
          </a:prstGeom>
          <a:noFill/>
          <a:ln>
            <a:noFill/>
          </a:ln>
        </p:spPr>
        <p:txBody>
          <a:bodyPr spcFirstLastPara="1" wrap="square" lIns="91425" tIns="91425" rIns="91425" bIns="91425" anchor="t" anchorCtr="0">
            <a:noAutofit/>
          </a:bodyPr>
          <a:lstStyle>
            <a:lvl1pPr lvl="0" algn="ctr">
              <a:spcBef>
                <a:spcPts val="0"/>
              </a:spcBef>
              <a:spcAft>
                <a:spcPts val="0"/>
              </a:spcAft>
              <a:buClr>
                <a:srgbClr val="3B62AF"/>
              </a:buClr>
              <a:buSzPts val="3200"/>
              <a:buChar char="●"/>
              <a:defRPr sz="3200">
                <a:solidFill>
                  <a:srgbClr val="3B62AF"/>
                </a:solidFill>
              </a:defRPr>
            </a:lvl1pPr>
            <a:lvl2pPr lvl="1" algn="ctr">
              <a:spcBef>
                <a:spcPts val="0"/>
              </a:spcBef>
              <a:spcAft>
                <a:spcPts val="0"/>
              </a:spcAft>
              <a:buClr>
                <a:srgbClr val="3B62AF"/>
              </a:buClr>
              <a:buSzPts val="3200"/>
              <a:buChar char="○"/>
              <a:defRPr sz="3200">
                <a:solidFill>
                  <a:srgbClr val="3B62AF"/>
                </a:solidFill>
              </a:defRPr>
            </a:lvl2pPr>
            <a:lvl3pPr lvl="2" algn="ctr">
              <a:spcBef>
                <a:spcPts val="0"/>
              </a:spcBef>
              <a:spcAft>
                <a:spcPts val="0"/>
              </a:spcAft>
              <a:buClr>
                <a:srgbClr val="3B62AF"/>
              </a:buClr>
              <a:buSzPts val="3200"/>
              <a:buChar char="■"/>
              <a:defRPr sz="3200">
                <a:solidFill>
                  <a:srgbClr val="3B62AF"/>
                </a:solidFill>
              </a:defRPr>
            </a:lvl3pPr>
            <a:lvl4pPr lvl="3" algn="ctr">
              <a:spcBef>
                <a:spcPts val="0"/>
              </a:spcBef>
              <a:spcAft>
                <a:spcPts val="0"/>
              </a:spcAft>
              <a:buClr>
                <a:srgbClr val="3B62AF"/>
              </a:buClr>
              <a:buSzPts val="3200"/>
              <a:buChar char="●"/>
              <a:defRPr sz="3200">
                <a:solidFill>
                  <a:srgbClr val="3B62AF"/>
                </a:solidFill>
              </a:defRPr>
            </a:lvl4pPr>
            <a:lvl5pPr lvl="4" algn="ctr">
              <a:spcBef>
                <a:spcPts val="0"/>
              </a:spcBef>
              <a:spcAft>
                <a:spcPts val="0"/>
              </a:spcAft>
              <a:buClr>
                <a:srgbClr val="3B62AF"/>
              </a:buClr>
              <a:buSzPts val="3200"/>
              <a:buChar char="○"/>
              <a:defRPr sz="3200">
                <a:solidFill>
                  <a:srgbClr val="3B62AF"/>
                </a:solidFill>
              </a:defRPr>
            </a:lvl5pPr>
            <a:lvl6pPr lvl="5" algn="ctr">
              <a:spcBef>
                <a:spcPts val="0"/>
              </a:spcBef>
              <a:spcAft>
                <a:spcPts val="0"/>
              </a:spcAft>
              <a:buClr>
                <a:srgbClr val="3B62AF"/>
              </a:buClr>
              <a:buSzPts val="3200"/>
              <a:buChar char="■"/>
              <a:defRPr sz="3200">
                <a:solidFill>
                  <a:srgbClr val="3B62AF"/>
                </a:solidFill>
              </a:defRPr>
            </a:lvl6pPr>
            <a:lvl7pPr lvl="6" algn="ctr">
              <a:spcBef>
                <a:spcPts val="0"/>
              </a:spcBef>
              <a:spcAft>
                <a:spcPts val="0"/>
              </a:spcAft>
              <a:buClr>
                <a:srgbClr val="3B62AF"/>
              </a:buClr>
              <a:buSzPts val="3200"/>
              <a:buChar char="●"/>
              <a:defRPr sz="3200">
                <a:solidFill>
                  <a:srgbClr val="3B62AF"/>
                </a:solidFill>
              </a:defRPr>
            </a:lvl7pPr>
            <a:lvl8pPr lvl="7" algn="ctr">
              <a:spcBef>
                <a:spcPts val="0"/>
              </a:spcBef>
              <a:spcAft>
                <a:spcPts val="0"/>
              </a:spcAft>
              <a:buClr>
                <a:srgbClr val="3B62AF"/>
              </a:buClr>
              <a:buSzPts val="3200"/>
              <a:buChar char="○"/>
              <a:defRPr sz="3200">
                <a:solidFill>
                  <a:srgbClr val="3B62AF"/>
                </a:solidFill>
              </a:defRPr>
            </a:lvl8pPr>
            <a:lvl9pPr lvl="8" algn="ctr">
              <a:spcBef>
                <a:spcPts val="0"/>
              </a:spcBef>
              <a:spcAft>
                <a:spcPts val="0"/>
              </a:spcAft>
              <a:buClr>
                <a:srgbClr val="3B62AF"/>
              </a:buClr>
              <a:buSzPts val="3200"/>
              <a:buChar char="■"/>
              <a:defRPr sz="3200">
                <a:solidFill>
                  <a:srgbClr val="3B62AF"/>
                </a:solidFil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0"/>
        <p:cNvGrpSpPr/>
        <p:nvPr/>
      </p:nvGrpSpPr>
      <p:grpSpPr>
        <a:xfrm>
          <a:off x="0" y="0"/>
          <a:ext cx="0" cy="0"/>
          <a:chOff x="0" y="0"/>
          <a:chExt cx="0" cy="0"/>
        </a:xfrm>
      </p:grpSpPr>
      <p:sp>
        <p:nvSpPr>
          <p:cNvPr id="11" name="Google Shape;11;p4"/>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B62AF"/>
              </a:buClr>
              <a:buSzPts val="4267"/>
              <a:buChar char="●"/>
              <a:defRPr sz="4266">
                <a:solidFill>
                  <a:srgbClr val="3B62AF"/>
                </a:solidFill>
              </a:defRPr>
            </a:lvl1pPr>
            <a:lvl2pPr lvl="1">
              <a:spcBef>
                <a:spcPts val="0"/>
              </a:spcBef>
              <a:spcAft>
                <a:spcPts val="0"/>
              </a:spcAft>
              <a:buClr>
                <a:srgbClr val="3B62AF"/>
              </a:buClr>
              <a:buSzPts val="4267"/>
              <a:buChar char="○"/>
              <a:defRPr sz="4266">
                <a:solidFill>
                  <a:srgbClr val="3B62AF"/>
                </a:solidFill>
              </a:defRPr>
            </a:lvl2pPr>
            <a:lvl3pPr lvl="2">
              <a:spcBef>
                <a:spcPts val="0"/>
              </a:spcBef>
              <a:spcAft>
                <a:spcPts val="0"/>
              </a:spcAft>
              <a:buClr>
                <a:srgbClr val="3B62AF"/>
              </a:buClr>
              <a:buSzPts val="4267"/>
              <a:buChar char="■"/>
              <a:defRPr sz="4266">
                <a:solidFill>
                  <a:srgbClr val="3B62AF"/>
                </a:solidFill>
              </a:defRPr>
            </a:lvl3pPr>
            <a:lvl4pPr lvl="3">
              <a:spcBef>
                <a:spcPts val="0"/>
              </a:spcBef>
              <a:spcAft>
                <a:spcPts val="0"/>
              </a:spcAft>
              <a:buClr>
                <a:srgbClr val="3B62AF"/>
              </a:buClr>
              <a:buSzPts val="4267"/>
              <a:buChar char="●"/>
              <a:defRPr sz="4266">
                <a:solidFill>
                  <a:srgbClr val="3B62AF"/>
                </a:solidFill>
              </a:defRPr>
            </a:lvl4pPr>
            <a:lvl5pPr lvl="4">
              <a:spcBef>
                <a:spcPts val="0"/>
              </a:spcBef>
              <a:spcAft>
                <a:spcPts val="0"/>
              </a:spcAft>
              <a:buClr>
                <a:srgbClr val="3B62AF"/>
              </a:buClr>
              <a:buSzPts val="4267"/>
              <a:buChar char="○"/>
              <a:defRPr sz="4266">
                <a:solidFill>
                  <a:srgbClr val="3B62AF"/>
                </a:solidFill>
              </a:defRPr>
            </a:lvl5pPr>
            <a:lvl6pPr lvl="5">
              <a:spcBef>
                <a:spcPts val="0"/>
              </a:spcBef>
              <a:spcAft>
                <a:spcPts val="0"/>
              </a:spcAft>
              <a:buClr>
                <a:srgbClr val="3B62AF"/>
              </a:buClr>
              <a:buSzPts val="4267"/>
              <a:buChar char="■"/>
              <a:defRPr sz="4266">
                <a:solidFill>
                  <a:srgbClr val="3B62AF"/>
                </a:solidFill>
              </a:defRPr>
            </a:lvl6pPr>
            <a:lvl7pPr lvl="6">
              <a:spcBef>
                <a:spcPts val="0"/>
              </a:spcBef>
              <a:spcAft>
                <a:spcPts val="0"/>
              </a:spcAft>
              <a:buClr>
                <a:srgbClr val="3B62AF"/>
              </a:buClr>
              <a:buSzPts val="4267"/>
              <a:buChar char="●"/>
              <a:defRPr sz="4266">
                <a:solidFill>
                  <a:srgbClr val="3B62AF"/>
                </a:solidFill>
              </a:defRPr>
            </a:lvl7pPr>
            <a:lvl8pPr lvl="7">
              <a:spcBef>
                <a:spcPts val="0"/>
              </a:spcBef>
              <a:spcAft>
                <a:spcPts val="0"/>
              </a:spcAft>
              <a:buClr>
                <a:srgbClr val="3B62AF"/>
              </a:buClr>
              <a:buSzPts val="4267"/>
              <a:buChar char="○"/>
              <a:defRPr sz="4266">
                <a:solidFill>
                  <a:srgbClr val="3B62AF"/>
                </a:solidFill>
              </a:defRPr>
            </a:lvl8pPr>
            <a:lvl9pPr lvl="8">
              <a:spcBef>
                <a:spcPts val="0"/>
              </a:spcBef>
              <a:spcAft>
                <a:spcPts val="0"/>
              </a:spcAft>
              <a:buClr>
                <a:srgbClr val="3B62AF"/>
              </a:buClr>
              <a:buSzPts val="4267"/>
              <a:buChar char="■"/>
              <a:defRPr sz="4266">
                <a:solidFill>
                  <a:srgbClr val="3B62AF"/>
                </a:solidFill>
              </a:defRPr>
            </a:lvl9pPr>
          </a:lstStyle>
          <a:p>
            <a:endParaRPr/>
          </a:p>
        </p:txBody>
      </p:sp>
      <p:sp>
        <p:nvSpPr>
          <p:cNvPr id="12" name="Google Shape;12;p4"/>
          <p:cNvSpPr txBox="1">
            <a:spLocks noGrp="1"/>
          </p:cNvSpPr>
          <p:nvPr>
            <p:ph type="body" idx="1"/>
          </p:nvPr>
        </p:nvSpPr>
        <p:spPr>
          <a:xfrm>
            <a:off x="304800" y="1828800"/>
            <a:ext cx="955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Clr>
                <a:srgbClr val="444444"/>
              </a:buClr>
              <a:buSzPts val="2667"/>
              <a:buChar char="●"/>
              <a:defRPr sz="2666">
                <a:solidFill>
                  <a:srgbClr val="444444"/>
                </a:solidFill>
              </a:defRPr>
            </a:lvl1pPr>
            <a:lvl2pPr marL="914400" lvl="1" indent="-397933">
              <a:spcBef>
                <a:spcPts val="0"/>
              </a:spcBef>
              <a:spcAft>
                <a:spcPts val="0"/>
              </a:spcAft>
              <a:buClr>
                <a:srgbClr val="444444"/>
              </a:buClr>
              <a:buSzPts val="2667"/>
              <a:buChar char="○"/>
              <a:defRPr sz="2666">
                <a:solidFill>
                  <a:srgbClr val="444444"/>
                </a:solidFill>
              </a:defRPr>
            </a:lvl2pPr>
            <a:lvl3pPr marL="1371600" lvl="2" indent="-397933">
              <a:spcBef>
                <a:spcPts val="0"/>
              </a:spcBef>
              <a:spcAft>
                <a:spcPts val="0"/>
              </a:spcAft>
              <a:buClr>
                <a:srgbClr val="444444"/>
              </a:buClr>
              <a:buSzPts val="2667"/>
              <a:buChar char="■"/>
              <a:defRPr sz="2666">
                <a:solidFill>
                  <a:srgbClr val="444444"/>
                </a:solidFill>
              </a:defRPr>
            </a:lvl3pPr>
            <a:lvl4pPr marL="1828800" lvl="3" indent="-397933">
              <a:spcBef>
                <a:spcPts val="0"/>
              </a:spcBef>
              <a:spcAft>
                <a:spcPts val="0"/>
              </a:spcAft>
              <a:buClr>
                <a:srgbClr val="444444"/>
              </a:buClr>
              <a:buSzPts val="2667"/>
              <a:buChar char="●"/>
              <a:defRPr sz="2666">
                <a:solidFill>
                  <a:srgbClr val="444444"/>
                </a:solidFill>
              </a:defRPr>
            </a:lvl4pPr>
            <a:lvl5pPr marL="2286000" lvl="4" indent="-397933">
              <a:spcBef>
                <a:spcPts val="0"/>
              </a:spcBef>
              <a:spcAft>
                <a:spcPts val="0"/>
              </a:spcAft>
              <a:buClr>
                <a:srgbClr val="444444"/>
              </a:buClr>
              <a:buSzPts val="2667"/>
              <a:buChar char="○"/>
              <a:defRPr sz="2666">
                <a:solidFill>
                  <a:srgbClr val="444444"/>
                </a:solidFill>
              </a:defRPr>
            </a:lvl5pPr>
            <a:lvl6pPr marL="2743200" lvl="5" indent="-397933">
              <a:spcBef>
                <a:spcPts val="0"/>
              </a:spcBef>
              <a:spcAft>
                <a:spcPts val="0"/>
              </a:spcAft>
              <a:buClr>
                <a:srgbClr val="444444"/>
              </a:buClr>
              <a:buSzPts val="2667"/>
              <a:buChar char="■"/>
              <a:defRPr sz="2666">
                <a:solidFill>
                  <a:srgbClr val="444444"/>
                </a:solidFill>
              </a:defRPr>
            </a:lvl6pPr>
            <a:lvl7pPr marL="3200400" lvl="6" indent="-397933">
              <a:spcBef>
                <a:spcPts val="0"/>
              </a:spcBef>
              <a:spcAft>
                <a:spcPts val="0"/>
              </a:spcAft>
              <a:buClr>
                <a:srgbClr val="444444"/>
              </a:buClr>
              <a:buSzPts val="2667"/>
              <a:buChar char="●"/>
              <a:defRPr sz="2666">
                <a:solidFill>
                  <a:srgbClr val="444444"/>
                </a:solidFill>
              </a:defRPr>
            </a:lvl7pPr>
            <a:lvl8pPr marL="3657600" lvl="7" indent="-397933">
              <a:spcBef>
                <a:spcPts val="0"/>
              </a:spcBef>
              <a:spcAft>
                <a:spcPts val="0"/>
              </a:spcAft>
              <a:buClr>
                <a:srgbClr val="444444"/>
              </a:buClr>
              <a:buSzPts val="2667"/>
              <a:buChar char="○"/>
              <a:defRPr sz="2666">
                <a:solidFill>
                  <a:srgbClr val="444444"/>
                </a:solidFill>
              </a:defRPr>
            </a:lvl8pPr>
            <a:lvl9pPr marL="4114800" lvl="8" indent="-397933">
              <a:spcBef>
                <a:spcPts val="0"/>
              </a:spcBef>
              <a:spcAft>
                <a:spcPts val="0"/>
              </a:spcAft>
              <a:buClr>
                <a:srgbClr val="444444"/>
              </a:buClr>
              <a:buSzPts val="2667"/>
              <a:buChar char="■"/>
              <a:defRPr sz="2666">
                <a:solidFill>
                  <a:srgbClr val="444444"/>
                </a:solidFil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3"/>
        <p:cNvGrpSpPr/>
        <p:nvPr/>
      </p:nvGrpSpPr>
      <p:grpSpPr>
        <a:xfrm>
          <a:off x="0" y="0"/>
          <a:ext cx="0" cy="0"/>
          <a:chOff x="0" y="0"/>
          <a:chExt cx="0" cy="0"/>
        </a:xfrm>
      </p:grpSpPr>
      <p:sp>
        <p:nvSpPr>
          <p:cNvPr id="14" name="Google Shape;14;p5"/>
          <p:cNvSpPr txBox="1">
            <a:spLocks noGrp="1"/>
          </p:cNvSpPr>
          <p:nvPr>
            <p:ph type="title"/>
          </p:nvPr>
        </p:nvSpPr>
        <p:spPr>
          <a:xfrm>
            <a:off x="304800" y="304800"/>
            <a:ext cx="9550400" cy="9144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rgbClr val="3B62AF"/>
              </a:buClr>
              <a:buSzPts val="4267"/>
              <a:buChar char="●"/>
              <a:defRPr sz="4266">
                <a:solidFill>
                  <a:srgbClr val="3B62AF"/>
                </a:solidFill>
              </a:defRPr>
            </a:lvl1pPr>
            <a:lvl2pPr lvl="1">
              <a:spcBef>
                <a:spcPts val="0"/>
              </a:spcBef>
              <a:spcAft>
                <a:spcPts val="0"/>
              </a:spcAft>
              <a:buClr>
                <a:srgbClr val="3B62AF"/>
              </a:buClr>
              <a:buSzPts val="4267"/>
              <a:buChar char="○"/>
              <a:defRPr sz="4266">
                <a:solidFill>
                  <a:srgbClr val="3B62AF"/>
                </a:solidFill>
              </a:defRPr>
            </a:lvl2pPr>
            <a:lvl3pPr lvl="2">
              <a:spcBef>
                <a:spcPts val="0"/>
              </a:spcBef>
              <a:spcAft>
                <a:spcPts val="0"/>
              </a:spcAft>
              <a:buClr>
                <a:srgbClr val="3B62AF"/>
              </a:buClr>
              <a:buSzPts val="4267"/>
              <a:buChar char="■"/>
              <a:defRPr sz="4266">
                <a:solidFill>
                  <a:srgbClr val="3B62AF"/>
                </a:solidFill>
              </a:defRPr>
            </a:lvl3pPr>
            <a:lvl4pPr lvl="3">
              <a:spcBef>
                <a:spcPts val="0"/>
              </a:spcBef>
              <a:spcAft>
                <a:spcPts val="0"/>
              </a:spcAft>
              <a:buClr>
                <a:srgbClr val="3B62AF"/>
              </a:buClr>
              <a:buSzPts val="4267"/>
              <a:buChar char="●"/>
              <a:defRPr sz="4266">
                <a:solidFill>
                  <a:srgbClr val="3B62AF"/>
                </a:solidFill>
              </a:defRPr>
            </a:lvl4pPr>
            <a:lvl5pPr lvl="4">
              <a:spcBef>
                <a:spcPts val="0"/>
              </a:spcBef>
              <a:spcAft>
                <a:spcPts val="0"/>
              </a:spcAft>
              <a:buClr>
                <a:srgbClr val="3B62AF"/>
              </a:buClr>
              <a:buSzPts val="4267"/>
              <a:buChar char="○"/>
              <a:defRPr sz="4266">
                <a:solidFill>
                  <a:srgbClr val="3B62AF"/>
                </a:solidFill>
              </a:defRPr>
            </a:lvl5pPr>
            <a:lvl6pPr lvl="5">
              <a:spcBef>
                <a:spcPts val="0"/>
              </a:spcBef>
              <a:spcAft>
                <a:spcPts val="0"/>
              </a:spcAft>
              <a:buClr>
                <a:srgbClr val="3B62AF"/>
              </a:buClr>
              <a:buSzPts val="4267"/>
              <a:buChar char="■"/>
              <a:defRPr sz="4266">
                <a:solidFill>
                  <a:srgbClr val="3B62AF"/>
                </a:solidFill>
              </a:defRPr>
            </a:lvl6pPr>
            <a:lvl7pPr lvl="6">
              <a:spcBef>
                <a:spcPts val="0"/>
              </a:spcBef>
              <a:spcAft>
                <a:spcPts val="0"/>
              </a:spcAft>
              <a:buClr>
                <a:srgbClr val="3B62AF"/>
              </a:buClr>
              <a:buSzPts val="4267"/>
              <a:buChar char="●"/>
              <a:defRPr sz="4266">
                <a:solidFill>
                  <a:srgbClr val="3B62AF"/>
                </a:solidFill>
              </a:defRPr>
            </a:lvl7pPr>
            <a:lvl8pPr lvl="7">
              <a:spcBef>
                <a:spcPts val="0"/>
              </a:spcBef>
              <a:spcAft>
                <a:spcPts val="0"/>
              </a:spcAft>
              <a:buClr>
                <a:srgbClr val="3B62AF"/>
              </a:buClr>
              <a:buSzPts val="4267"/>
              <a:buChar char="○"/>
              <a:defRPr sz="4266">
                <a:solidFill>
                  <a:srgbClr val="3B62AF"/>
                </a:solidFill>
              </a:defRPr>
            </a:lvl8pPr>
            <a:lvl9pPr lvl="8">
              <a:spcBef>
                <a:spcPts val="0"/>
              </a:spcBef>
              <a:spcAft>
                <a:spcPts val="0"/>
              </a:spcAft>
              <a:buClr>
                <a:srgbClr val="3B62AF"/>
              </a:buClr>
              <a:buSzPts val="4267"/>
              <a:buChar char="■"/>
              <a:defRPr sz="4266">
                <a:solidFill>
                  <a:srgbClr val="3B62AF"/>
                </a:solidFill>
              </a:defRPr>
            </a:lvl9pPr>
          </a:lstStyle>
          <a:p>
            <a:endParaRPr/>
          </a:p>
        </p:txBody>
      </p:sp>
      <p:sp>
        <p:nvSpPr>
          <p:cNvPr id="15" name="Google Shape;15;p5"/>
          <p:cNvSpPr txBox="1">
            <a:spLocks noGrp="1"/>
          </p:cNvSpPr>
          <p:nvPr>
            <p:ph type="body" idx="1"/>
          </p:nvPr>
        </p:nvSpPr>
        <p:spPr>
          <a:xfrm>
            <a:off x="304800" y="1828800"/>
            <a:ext cx="447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Clr>
                <a:srgbClr val="444444"/>
              </a:buClr>
              <a:buSzPts val="2667"/>
              <a:buChar char="●"/>
              <a:defRPr sz="2666">
                <a:solidFill>
                  <a:srgbClr val="444444"/>
                </a:solidFill>
              </a:defRPr>
            </a:lvl1pPr>
            <a:lvl2pPr marL="914400" lvl="1" indent="-397933">
              <a:spcBef>
                <a:spcPts val="0"/>
              </a:spcBef>
              <a:spcAft>
                <a:spcPts val="0"/>
              </a:spcAft>
              <a:buClr>
                <a:srgbClr val="444444"/>
              </a:buClr>
              <a:buSzPts val="2667"/>
              <a:buChar char="○"/>
              <a:defRPr sz="2666">
                <a:solidFill>
                  <a:srgbClr val="444444"/>
                </a:solidFill>
              </a:defRPr>
            </a:lvl2pPr>
            <a:lvl3pPr marL="1371600" lvl="2" indent="-397933">
              <a:spcBef>
                <a:spcPts val="0"/>
              </a:spcBef>
              <a:spcAft>
                <a:spcPts val="0"/>
              </a:spcAft>
              <a:buClr>
                <a:srgbClr val="444444"/>
              </a:buClr>
              <a:buSzPts val="2667"/>
              <a:buChar char="■"/>
              <a:defRPr sz="2666">
                <a:solidFill>
                  <a:srgbClr val="444444"/>
                </a:solidFill>
              </a:defRPr>
            </a:lvl3pPr>
            <a:lvl4pPr marL="1828800" lvl="3" indent="-397933">
              <a:spcBef>
                <a:spcPts val="0"/>
              </a:spcBef>
              <a:spcAft>
                <a:spcPts val="0"/>
              </a:spcAft>
              <a:buClr>
                <a:srgbClr val="444444"/>
              </a:buClr>
              <a:buSzPts val="2667"/>
              <a:buChar char="●"/>
              <a:defRPr sz="2666">
                <a:solidFill>
                  <a:srgbClr val="444444"/>
                </a:solidFill>
              </a:defRPr>
            </a:lvl4pPr>
            <a:lvl5pPr marL="2286000" lvl="4" indent="-397933">
              <a:spcBef>
                <a:spcPts val="0"/>
              </a:spcBef>
              <a:spcAft>
                <a:spcPts val="0"/>
              </a:spcAft>
              <a:buClr>
                <a:srgbClr val="444444"/>
              </a:buClr>
              <a:buSzPts val="2667"/>
              <a:buChar char="○"/>
              <a:defRPr sz="2666">
                <a:solidFill>
                  <a:srgbClr val="444444"/>
                </a:solidFill>
              </a:defRPr>
            </a:lvl5pPr>
            <a:lvl6pPr marL="2743200" lvl="5" indent="-397933">
              <a:spcBef>
                <a:spcPts val="0"/>
              </a:spcBef>
              <a:spcAft>
                <a:spcPts val="0"/>
              </a:spcAft>
              <a:buClr>
                <a:srgbClr val="444444"/>
              </a:buClr>
              <a:buSzPts val="2667"/>
              <a:buChar char="■"/>
              <a:defRPr sz="2666">
                <a:solidFill>
                  <a:srgbClr val="444444"/>
                </a:solidFill>
              </a:defRPr>
            </a:lvl6pPr>
            <a:lvl7pPr marL="3200400" lvl="6" indent="-397933">
              <a:spcBef>
                <a:spcPts val="0"/>
              </a:spcBef>
              <a:spcAft>
                <a:spcPts val="0"/>
              </a:spcAft>
              <a:buClr>
                <a:srgbClr val="444444"/>
              </a:buClr>
              <a:buSzPts val="2667"/>
              <a:buChar char="●"/>
              <a:defRPr sz="2666">
                <a:solidFill>
                  <a:srgbClr val="444444"/>
                </a:solidFill>
              </a:defRPr>
            </a:lvl7pPr>
            <a:lvl8pPr marL="3657600" lvl="7" indent="-397933">
              <a:spcBef>
                <a:spcPts val="0"/>
              </a:spcBef>
              <a:spcAft>
                <a:spcPts val="0"/>
              </a:spcAft>
              <a:buClr>
                <a:srgbClr val="444444"/>
              </a:buClr>
              <a:buSzPts val="2667"/>
              <a:buChar char="○"/>
              <a:defRPr sz="2666">
                <a:solidFill>
                  <a:srgbClr val="444444"/>
                </a:solidFill>
              </a:defRPr>
            </a:lvl8pPr>
            <a:lvl9pPr marL="4114800" lvl="8" indent="-397933">
              <a:spcBef>
                <a:spcPts val="0"/>
              </a:spcBef>
              <a:spcAft>
                <a:spcPts val="0"/>
              </a:spcAft>
              <a:buClr>
                <a:srgbClr val="444444"/>
              </a:buClr>
              <a:buSzPts val="2667"/>
              <a:buChar char="■"/>
              <a:defRPr sz="2666">
                <a:solidFill>
                  <a:srgbClr val="444444"/>
                </a:solidFill>
              </a:defRPr>
            </a:lvl9pPr>
          </a:lstStyle>
          <a:p>
            <a:endParaRPr/>
          </a:p>
        </p:txBody>
      </p:sp>
      <p:sp>
        <p:nvSpPr>
          <p:cNvPr id="16" name="Google Shape;16;p5"/>
          <p:cNvSpPr txBox="1">
            <a:spLocks noGrp="1"/>
          </p:cNvSpPr>
          <p:nvPr>
            <p:ph type="body" idx="2"/>
          </p:nvPr>
        </p:nvSpPr>
        <p:spPr>
          <a:xfrm>
            <a:off x="5384800" y="1828800"/>
            <a:ext cx="4470400" cy="5486400"/>
          </a:xfrm>
          <a:prstGeom prst="rect">
            <a:avLst/>
          </a:prstGeom>
          <a:noFill/>
          <a:ln>
            <a:noFill/>
          </a:ln>
        </p:spPr>
        <p:txBody>
          <a:bodyPr spcFirstLastPara="1" wrap="square" lIns="91425" tIns="91425" rIns="91425" bIns="91425" anchor="t" anchorCtr="0">
            <a:noAutofit/>
          </a:bodyPr>
          <a:lstStyle>
            <a:lvl1pPr marL="457200" lvl="0" indent="-397933">
              <a:spcBef>
                <a:spcPts val="0"/>
              </a:spcBef>
              <a:spcAft>
                <a:spcPts val="0"/>
              </a:spcAft>
              <a:buClr>
                <a:srgbClr val="444444"/>
              </a:buClr>
              <a:buSzPts val="2667"/>
              <a:buChar char="●"/>
              <a:defRPr sz="2666">
                <a:solidFill>
                  <a:srgbClr val="444444"/>
                </a:solidFill>
              </a:defRPr>
            </a:lvl1pPr>
            <a:lvl2pPr marL="914400" lvl="1" indent="-397933">
              <a:spcBef>
                <a:spcPts val="0"/>
              </a:spcBef>
              <a:spcAft>
                <a:spcPts val="0"/>
              </a:spcAft>
              <a:buClr>
                <a:srgbClr val="444444"/>
              </a:buClr>
              <a:buSzPts val="2667"/>
              <a:buChar char="○"/>
              <a:defRPr sz="2666">
                <a:solidFill>
                  <a:srgbClr val="444444"/>
                </a:solidFill>
              </a:defRPr>
            </a:lvl2pPr>
            <a:lvl3pPr marL="1371600" lvl="2" indent="-397933">
              <a:spcBef>
                <a:spcPts val="0"/>
              </a:spcBef>
              <a:spcAft>
                <a:spcPts val="0"/>
              </a:spcAft>
              <a:buClr>
                <a:srgbClr val="444444"/>
              </a:buClr>
              <a:buSzPts val="2667"/>
              <a:buChar char="■"/>
              <a:defRPr sz="2666">
                <a:solidFill>
                  <a:srgbClr val="444444"/>
                </a:solidFill>
              </a:defRPr>
            </a:lvl3pPr>
            <a:lvl4pPr marL="1828800" lvl="3" indent="-397933">
              <a:spcBef>
                <a:spcPts val="0"/>
              </a:spcBef>
              <a:spcAft>
                <a:spcPts val="0"/>
              </a:spcAft>
              <a:buClr>
                <a:srgbClr val="444444"/>
              </a:buClr>
              <a:buSzPts val="2667"/>
              <a:buChar char="●"/>
              <a:defRPr sz="2666">
                <a:solidFill>
                  <a:srgbClr val="444444"/>
                </a:solidFill>
              </a:defRPr>
            </a:lvl4pPr>
            <a:lvl5pPr marL="2286000" lvl="4" indent="-397933">
              <a:spcBef>
                <a:spcPts val="0"/>
              </a:spcBef>
              <a:spcAft>
                <a:spcPts val="0"/>
              </a:spcAft>
              <a:buClr>
                <a:srgbClr val="444444"/>
              </a:buClr>
              <a:buSzPts val="2667"/>
              <a:buChar char="○"/>
              <a:defRPr sz="2666">
                <a:solidFill>
                  <a:srgbClr val="444444"/>
                </a:solidFill>
              </a:defRPr>
            </a:lvl5pPr>
            <a:lvl6pPr marL="2743200" lvl="5" indent="-397933">
              <a:spcBef>
                <a:spcPts val="0"/>
              </a:spcBef>
              <a:spcAft>
                <a:spcPts val="0"/>
              </a:spcAft>
              <a:buClr>
                <a:srgbClr val="444444"/>
              </a:buClr>
              <a:buSzPts val="2667"/>
              <a:buChar char="■"/>
              <a:defRPr sz="2666">
                <a:solidFill>
                  <a:srgbClr val="444444"/>
                </a:solidFill>
              </a:defRPr>
            </a:lvl6pPr>
            <a:lvl7pPr marL="3200400" lvl="6" indent="-397933">
              <a:spcBef>
                <a:spcPts val="0"/>
              </a:spcBef>
              <a:spcAft>
                <a:spcPts val="0"/>
              </a:spcAft>
              <a:buClr>
                <a:srgbClr val="444444"/>
              </a:buClr>
              <a:buSzPts val="2667"/>
              <a:buChar char="●"/>
              <a:defRPr sz="2666">
                <a:solidFill>
                  <a:srgbClr val="444444"/>
                </a:solidFill>
              </a:defRPr>
            </a:lvl7pPr>
            <a:lvl8pPr marL="3657600" lvl="7" indent="-397933">
              <a:spcBef>
                <a:spcPts val="0"/>
              </a:spcBef>
              <a:spcAft>
                <a:spcPts val="0"/>
              </a:spcAft>
              <a:buClr>
                <a:srgbClr val="444444"/>
              </a:buClr>
              <a:buSzPts val="2667"/>
              <a:buChar char="○"/>
              <a:defRPr sz="2666">
                <a:solidFill>
                  <a:srgbClr val="444444"/>
                </a:solidFill>
              </a:defRPr>
            </a:lvl8pPr>
            <a:lvl9pPr marL="4114800" lvl="8" indent="-397933">
              <a:spcBef>
                <a:spcPts val="0"/>
              </a:spcBef>
              <a:spcAft>
                <a:spcPts val="0"/>
              </a:spcAft>
              <a:buClr>
                <a:srgbClr val="444444"/>
              </a:buClr>
              <a:buSzPts val="2667"/>
              <a:buChar char="■"/>
              <a:defRPr sz="2666">
                <a:solidFill>
                  <a:srgbClr val="444444"/>
                </a:solidFil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17"/>
        <p:cNvGrpSpPr/>
        <p:nvPr/>
      </p:nvGrpSpPr>
      <p:grpSpPr>
        <a:xfrm>
          <a:off x="0" y="0"/>
          <a:ext cx="0" cy="0"/>
          <a:chOff x="0" y="0"/>
          <a:chExt cx="0" cy="0"/>
        </a:xfrm>
      </p:grpSpPr>
      <p:sp>
        <p:nvSpPr>
          <p:cNvPr id="18" name="Google Shape;18;p6"/>
          <p:cNvSpPr txBox="1">
            <a:spLocks noGrp="1"/>
          </p:cNvSpPr>
          <p:nvPr>
            <p:ph type="body" idx="1"/>
          </p:nvPr>
        </p:nvSpPr>
        <p:spPr>
          <a:xfrm>
            <a:off x="304800" y="6705600"/>
            <a:ext cx="9550400" cy="609600"/>
          </a:xfrm>
          <a:prstGeom prst="rect">
            <a:avLst/>
          </a:prstGeom>
          <a:noFill/>
          <a:ln>
            <a:noFill/>
          </a:ln>
        </p:spPr>
        <p:txBody>
          <a:bodyPr spcFirstLastPara="1" wrap="square" lIns="91425" tIns="91425" rIns="91425" bIns="91425" anchor="t" anchorCtr="0">
            <a:noAutofit/>
          </a:bodyPr>
          <a:lstStyle>
            <a:lvl1pPr marL="457200" lvl="0" indent="-431800" algn="ctr">
              <a:spcBef>
                <a:spcPts val="0"/>
              </a:spcBef>
              <a:spcAft>
                <a:spcPts val="0"/>
              </a:spcAft>
              <a:buClr>
                <a:srgbClr val="3B62AF"/>
              </a:buClr>
              <a:buSzPts val="3200"/>
              <a:buChar char="●"/>
              <a:defRPr sz="3200">
                <a:solidFill>
                  <a:srgbClr val="3B62AF"/>
                </a:solidFill>
              </a:defRPr>
            </a:lvl1pPr>
            <a:lvl2pPr marL="914400" lvl="1" indent="-431800" algn="ctr">
              <a:spcBef>
                <a:spcPts val="0"/>
              </a:spcBef>
              <a:spcAft>
                <a:spcPts val="0"/>
              </a:spcAft>
              <a:buClr>
                <a:srgbClr val="3B62AF"/>
              </a:buClr>
              <a:buSzPts val="3200"/>
              <a:buChar char="○"/>
              <a:defRPr sz="3200">
                <a:solidFill>
                  <a:srgbClr val="3B62AF"/>
                </a:solidFill>
              </a:defRPr>
            </a:lvl2pPr>
            <a:lvl3pPr marL="1371600" lvl="2" indent="-431800" algn="ctr">
              <a:spcBef>
                <a:spcPts val="0"/>
              </a:spcBef>
              <a:spcAft>
                <a:spcPts val="0"/>
              </a:spcAft>
              <a:buClr>
                <a:srgbClr val="3B62AF"/>
              </a:buClr>
              <a:buSzPts val="3200"/>
              <a:buChar char="■"/>
              <a:defRPr sz="3200">
                <a:solidFill>
                  <a:srgbClr val="3B62AF"/>
                </a:solidFill>
              </a:defRPr>
            </a:lvl3pPr>
            <a:lvl4pPr marL="1828800" lvl="3" indent="-431800" algn="ctr">
              <a:spcBef>
                <a:spcPts val="0"/>
              </a:spcBef>
              <a:spcAft>
                <a:spcPts val="0"/>
              </a:spcAft>
              <a:buClr>
                <a:srgbClr val="3B62AF"/>
              </a:buClr>
              <a:buSzPts val="3200"/>
              <a:buChar char="●"/>
              <a:defRPr sz="3200">
                <a:solidFill>
                  <a:srgbClr val="3B62AF"/>
                </a:solidFill>
              </a:defRPr>
            </a:lvl4pPr>
            <a:lvl5pPr marL="2286000" lvl="4" indent="-431800" algn="ctr">
              <a:spcBef>
                <a:spcPts val="0"/>
              </a:spcBef>
              <a:spcAft>
                <a:spcPts val="0"/>
              </a:spcAft>
              <a:buClr>
                <a:srgbClr val="3B62AF"/>
              </a:buClr>
              <a:buSzPts val="3200"/>
              <a:buChar char="○"/>
              <a:defRPr sz="3200">
                <a:solidFill>
                  <a:srgbClr val="3B62AF"/>
                </a:solidFill>
              </a:defRPr>
            </a:lvl5pPr>
            <a:lvl6pPr marL="2743200" lvl="5" indent="-431800" algn="ctr">
              <a:spcBef>
                <a:spcPts val="0"/>
              </a:spcBef>
              <a:spcAft>
                <a:spcPts val="0"/>
              </a:spcAft>
              <a:buClr>
                <a:srgbClr val="3B62AF"/>
              </a:buClr>
              <a:buSzPts val="3200"/>
              <a:buChar char="■"/>
              <a:defRPr sz="3200">
                <a:solidFill>
                  <a:srgbClr val="3B62AF"/>
                </a:solidFill>
              </a:defRPr>
            </a:lvl6pPr>
            <a:lvl7pPr marL="3200400" lvl="6" indent="-431800" algn="ctr">
              <a:spcBef>
                <a:spcPts val="0"/>
              </a:spcBef>
              <a:spcAft>
                <a:spcPts val="0"/>
              </a:spcAft>
              <a:buClr>
                <a:srgbClr val="3B62AF"/>
              </a:buClr>
              <a:buSzPts val="3200"/>
              <a:buChar char="●"/>
              <a:defRPr sz="3200">
                <a:solidFill>
                  <a:srgbClr val="3B62AF"/>
                </a:solidFill>
              </a:defRPr>
            </a:lvl7pPr>
            <a:lvl8pPr marL="3657600" lvl="7" indent="-431800" algn="ctr">
              <a:spcBef>
                <a:spcPts val="0"/>
              </a:spcBef>
              <a:spcAft>
                <a:spcPts val="0"/>
              </a:spcAft>
              <a:buClr>
                <a:srgbClr val="3B62AF"/>
              </a:buClr>
              <a:buSzPts val="3200"/>
              <a:buChar char="○"/>
              <a:defRPr sz="3200">
                <a:solidFill>
                  <a:srgbClr val="3B62AF"/>
                </a:solidFill>
              </a:defRPr>
            </a:lvl8pPr>
            <a:lvl9pPr marL="4114800" lvl="8" indent="-431800" algn="ctr">
              <a:spcBef>
                <a:spcPts val="0"/>
              </a:spcBef>
              <a:spcAft>
                <a:spcPts val="0"/>
              </a:spcAft>
              <a:buClr>
                <a:srgbClr val="3B62AF"/>
              </a:buClr>
              <a:buSzPts val="3200"/>
              <a:buChar char="■"/>
              <a:defRPr sz="3200">
                <a:solidFill>
                  <a:srgbClr val="3B62AF"/>
                </a:solidFil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7">
            <a:alphaModFix/>
          </a:blip>
          <a:stretch>
            <a:fillRect/>
          </a:stretch>
        </a:blip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2"/>
        <p:cNvGrpSpPr/>
        <p:nvPr/>
      </p:nvGrpSpPr>
      <p:grpSpPr>
        <a:xfrm>
          <a:off x="0" y="0"/>
          <a:ext cx="0" cy="0"/>
          <a:chOff x="0" y="0"/>
          <a:chExt cx="0" cy="0"/>
        </a:xfrm>
      </p:grpSpPr>
      <p:sp>
        <p:nvSpPr>
          <p:cNvPr id="23" name="Google Shape;23;p7"/>
          <p:cNvSpPr txBox="1"/>
          <p:nvPr/>
        </p:nvSpPr>
        <p:spPr>
          <a:xfrm>
            <a:off x="91175" y="1081700"/>
            <a:ext cx="10053800" cy="4480250"/>
          </a:xfrm>
          <a:prstGeom prst="rect">
            <a:avLst/>
          </a:prstGeom>
          <a:noFill/>
          <a:ln>
            <a:noFill/>
          </a:ln>
        </p:spPr>
        <p:txBody>
          <a:bodyPr spcFirstLastPara="1" wrap="square" lIns="38100" tIns="38100" rIns="38100" bIns="38100" anchor="ctr" anchorCtr="0">
            <a:noAutofit/>
          </a:bodyPr>
          <a:lstStyle/>
          <a:p>
            <a:pPr marL="0" marR="0" lvl="0" indent="0" algn="ctr" rtl="0">
              <a:lnSpc>
                <a:spcPct val="117708"/>
              </a:lnSpc>
              <a:spcBef>
                <a:spcPts val="0"/>
              </a:spcBef>
              <a:spcAft>
                <a:spcPts val="0"/>
              </a:spcAft>
              <a:buNone/>
            </a:pPr>
            <a:r>
              <a:rPr lang="en-US" sz="4266">
                <a:solidFill>
                  <a:srgbClr val="3B62AF"/>
                </a:solidFill>
              </a:rPr>
              <a:t>The extraordinary challenges addressing access for persons with multiple disabilities in developing countries</a:t>
            </a:r>
            <a:endParaRPr sz="3628" i="1">
              <a:solidFill>
                <a:srgbClr val="444444"/>
              </a:solidFill>
              <a:latin typeface="Arial"/>
              <a:ea typeface="Arial"/>
              <a:cs typeface="Arial"/>
              <a:sym typeface="Arial"/>
            </a:endParaRPr>
          </a:p>
          <a:p>
            <a:pPr marL="0" marR="0" lvl="0" indent="0" algn="ctr" rtl="0">
              <a:lnSpc>
                <a:spcPct val="116667"/>
              </a:lnSpc>
              <a:spcBef>
                <a:spcPts val="0"/>
              </a:spcBef>
              <a:spcAft>
                <a:spcPts val="0"/>
              </a:spcAft>
              <a:buNone/>
            </a:pPr>
            <a:endParaRPr sz="3628" i="1">
              <a:solidFill>
                <a:srgbClr val="000000"/>
              </a:solidFill>
              <a:latin typeface="Arial"/>
              <a:ea typeface="Arial"/>
              <a:cs typeface="Arial"/>
              <a:sym typeface="Arial"/>
            </a:endParaRPr>
          </a:p>
          <a:p>
            <a:pPr marL="0" marR="0" lvl="0" indent="0" algn="ctr" rtl="0">
              <a:lnSpc>
                <a:spcPct val="116667"/>
              </a:lnSpc>
              <a:spcBef>
                <a:spcPts val="0"/>
              </a:spcBef>
              <a:spcAft>
                <a:spcPts val="0"/>
              </a:spcAft>
              <a:buNone/>
            </a:pPr>
            <a:r>
              <a:rPr lang="en-US" sz="3628">
                <a:solidFill>
                  <a:srgbClr val="000000"/>
                </a:solidFill>
                <a:latin typeface="Arial"/>
                <a:ea typeface="Arial"/>
                <a:cs typeface="Arial"/>
                <a:sym typeface="Arial"/>
              </a:rPr>
              <a:t>Arun Mehta</a:t>
            </a:r>
            <a:endParaRPr sz="3628">
              <a:solidFill>
                <a:srgbClr val="000000"/>
              </a:solidFill>
              <a:latin typeface="Arial"/>
              <a:ea typeface="Arial"/>
              <a:cs typeface="Arial"/>
              <a:sym typeface="Arial"/>
            </a:endParaRPr>
          </a:p>
          <a:p>
            <a:pPr marL="0" marR="0" lvl="0" indent="0" algn="ctr" rtl="0">
              <a:lnSpc>
                <a:spcPct val="116667"/>
              </a:lnSpc>
              <a:spcBef>
                <a:spcPts val="0"/>
              </a:spcBef>
              <a:spcAft>
                <a:spcPts val="0"/>
              </a:spcAft>
              <a:buNone/>
            </a:pPr>
            <a:r>
              <a:rPr lang="en-US" sz="3628">
                <a:solidFill>
                  <a:srgbClr val="000000"/>
                </a:solidFill>
                <a:latin typeface="Arial"/>
                <a:ea typeface="Arial"/>
                <a:cs typeface="Arial"/>
                <a:sym typeface="Arial"/>
              </a:rPr>
              <a:t>arun.mehta@gmail.com</a:t>
            </a:r>
            <a:endParaRPr sz="3628">
              <a:solidFill>
                <a:srgbClr val="000000"/>
              </a:solidFill>
              <a:latin typeface="Arial"/>
              <a:ea typeface="Arial"/>
              <a:cs typeface="Arial"/>
              <a:sym typeface="Arial"/>
            </a:endParaRPr>
          </a:p>
          <a:p>
            <a:pPr marL="0" marR="0" lvl="0" indent="0" algn="ctr" rtl="0">
              <a:lnSpc>
                <a:spcPct val="116667"/>
              </a:lnSpc>
              <a:spcBef>
                <a:spcPts val="0"/>
              </a:spcBef>
              <a:spcAft>
                <a:spcPts val="0"/>
              </a:spcAft>
              <a:buNone/>
            </a:pPr>
            <a:r>
              <a:rPr lang="en-US" sz="3628"/>
              <a:t>s</a:t>
            </a:r>
            <a:r>
              <a:rPr lang="en-US" sz="3628">
                <a:solidFill>
                  <a:srgbClr val="000000"/>
                </a:solidFill>
                <a:latin typeface="Arial"/>
                <a:ea typeface="Arial"/>
                <a:cs typeface="Arial"/>
                <a:sym typeface="Arial"/>
              </a:rPr>
              <a:t>kid.org.in, bapsi.org</a:t>
            </a:r>
            <a:endParaRPr sz="3628">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04800" y="304800"/>
            <a:ext cx="95505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Long term solution</a:t>
            </a:r>
            <a:endParaRPr/>
          </a:p>
        </p:txBody>
      </p:sp>
      <p:sp>
        <p:nvSpPr>
          <p:cNvPr id="76" name="Google Shape;76;p16"/>
          <p:cNvSpPr txBox="1">
            <a:spLocks noGrp="1"/>
          </p:cNvSpPr>
          <p:nvPr>
            <p:ph type="body" idx="1"/>
          </p:nvPr>
        </p:nvSpPr>
        <p:spPr>
          <a:xfrm>
            <a:off x="304800" y="1828800"/>
            <a:ext cx="9550500" cy="5486400"/>
          </a:xfrm>
          <a:prstGeom prst="rect">
            <a:avLst/>
          </a:prstGeom>
        </p:spPr>
        <p:txBody>
          <a:bodyPr spcFirstLastPara="1" wrap="square" lIns="91425" tIns="91425" rIns="91425" bIns="91425" anchor="t" anchorCtr="0">
            <a:noAutofit/>
          </a:bodyPr>
          <a:lstStyle/>
          <a:p>
            <a:pPr marL="457200" lvl="0" indent="-397933" algn="l" rtl="0">
              <a:spcBef>
                <a:spcPts val="0"/>
              </a:spcBef>
              <a:spcAft>
                <a:spcPts val="0"/>
              </a:spcAft>
              <a:buSzPts val="2667"/>
              <a:buChar char="●"/>
            </a:pPr>
            <a:r>
              <a:rPr lang="en-US"/>
              <a:t>A training facility for students with different kinds of disability, where they learn how to create and repair access technologies</a:t>
            </a:r>
            <a:endParaRPr/>
          </a:p>
          <a:p>
            <a:pPr marL="457200" marR="0" lvl="0" indent="-397933" algn="l" rtl="0">
              <a:lnSpc>
                <a:spcPct val="100000"/>
              </a:lnSpc>
              <a:spcBef>
                <a:spcPts val="0"/>
              </a:spcBef>
              <a:spcAft>
                <a:spcPts val="0"/>
              </a:spcAft>
              <a:buSzPts val="2667"/>
              <a:buChar char="●"/>
            </a:pPr>
            <a:r>
              <a:rPr lang="en-US"/>
              <a:t>Given the furious pace at which technology changes, taking advantage of new technologies is essential. The potential users need the confidence that when necessary, the products will also be repaired and upgraded inexpensively</a:t>
            </a:r>
            <a:endParaRPr/>
          </a:p>
          <a:p>
            <a:pPr marL="457200" marR="0" lvl="0" indent="-397933" algn="l" rtl="0">
              <a:lnSpc>
                <a:spcPct val="100000"/>
              </a:lnSpc>
              <a:spcBef>
                <a:spcPts val="0"/>
              </a:spcBef>
              <a:spcAft>
                <a:spcPts val="0"/>
              </a:spcAft>
              <a:buSzPts val="2667"/>
              <a:buChar char="●"/>
            </a:pPr>
            <a:r>
              <a:rPr lang="en-US"/>
              <a:t>It would be an honour to support such a facility in Poland</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
        <p:cNvGrpSpPr/>
        <p:nvPr/>
      </p:nvGrpSpPr>
      <p:grpSpPr>
        <a:xfrm>
          <a:off x="0" y="0"/>
          <a:ext cx="0" cy="0"/>
          <a:chOff x="0" y="0"/>
          <a:chExt cx="0" cy="0"/>
        </a:xfrm>
      </p:grpSpPr>
      <p:pic>
        <p:nvPicPr>
          <p:cNvPr id="28" name="Google Shape;28;p8"/>
          <p:cNvPicPr preferRelativeResize="0"/>
          <p:nvPr/>
        </p:nvPicPr>
        <p:blipFill>
          <a:blip r:embed="rId3">
            <a:alphaModFix/>
          </a:blip>
          <a:stretch>
            <a:fillRect/>
          </a:stretch>
        </p:blipFill>
        <p:spPr>
          <a:xfrm>
            <a:off x="1839700" y="345550"/>
            <a:ext cx="6487375" cy="5675275"/>
          </a:xfrm>
          <a:prstGeom prst="rect">
            <a:avLst/>
          </a:prstGeom>
          <a:noFill/>
          <a:ln>
            <a:noFill/>
          </a:ln>
        </p:spPr>
      </p:pic>
      <p:sp>
        <p:nvSpPr>
          <p:cNvPr id="29" name="Google Shape;29;p8"/>
          <p:cNvSpPr txBox="1"/>
          <p:nvPr/>
        </p:nvSpPr>
        <p:spPr>
          <a:xfrm>
            <a:off x="1990275" y="6141475"/>
            <a:ext cx="4950750" cy="987850"/>
          </a:xfrm>
          <a:prstGeom prst="rect">
            <a:avLst/>
          </a:prstGeom>
          <a:noFill/>
          <a:ln>
            <a:noFill/>
          </a:ln>
        </p:spPr>
        <p:txBody>
          <a:bodyPr spcFirstLastPara="1" wrap="square" lIns="38100" tIns="38100" rIns="38100" bIns="38100" anchor="t" anchorCtr="0">
            <a:noAutofit/>
          </a:bodyPr>
          <a:lstStyle/>
          <a:p>
            <a:pPr marL="0" lvl="0" indent="0" algn="l" rtl="0">
              <a:lnSpc>
                <a:spcPct val="100000"/>
              </a:lnSpc>
              <a:spcBef>
                <a:spcPts val="0"/>
              </a:spcBef>
              <a:spcAft>
                <a:spcPts val="0"/>
              </a:spcAft>
              <a:buNone/>
            </a:pPr>
            <a:r>
              <a:rPr lang="en-US" sz="2666">
                <a:solidFill>
                  <a:srgbClr val="444444"/>
                </a:solidFill>
                <a:latin typeface="Arial"/>
                <a:ea typeface="Arial"/>
                <a:cs typeface="Arial"/>
                <a:sym typeface="Arial"/>
              </a:rPr>
              <a:t>Professor Stephen Hawking </a:t>
            </a:r>
            <a:r>
              <a:rPr lang="en-US" sz="2666">
                <a:solidFill>
                  <a:srgbClr val="444444"/>
                </a:solidFill>
              </a:rPr>
              <a:t>could </a:t>
            </a:r>
            <a:r>
              <a:rPr lang="en-US" sz="2666">
                <a:solidFill>
                  <a:srgbClr val="444444"/>
                </a:solidFill>
                <a:latin typeface="Arial"/>
                <a:ea typeface="Arial"/>
                <a:cs typeface="Arial"/>
                <a:sym typeface="Arial"/>
              </a:rPr>
              <a:t>only press one button....</a:t>
            </a:r>
            <a:endParaRPr sz="2666">
              <a:solidFill>
                <a:srgbClr val="444444"/>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Google Shape;34;p9"/>
          <p:cNvSpPr txBox="1"/>
          <p:nvPr/>
        </p:nvSpPr>
        <p:spPr>
          <a:xfrm>
            <a:off x="998400" y="984100"/>
            <a:ext cx="8058600" cy="5335725"/>
          </a:xfrm>
          <a:prstGeom prst="rect">
            <a:avLst/>
          </a:prstGeom>
          <a:noFill/>
          <a:ln>
            <a:noFill/>
          </a:ln>
        </p:spPr>
        <p:txBody>
          <a:bodyPr spcFirstLastPara="1" wrap="square" lIns="38100" tIns="38100" rIns="38100" bIns="38100" anchor="t" anchorCtr="0">
            <a:noAutofit/>
          </a:bodyPr>
          <a:lstStyle/>
          <a:p>
            <a:pPr marL="0" marR="0" lvl="0" indent="0" algn="l" rtl="0">
              <a:lnSpc>
                <a:spcPct val="118056"/>
              </a:lnSpc>
              <a:spcBef>
                <a:spcPts val="0"/>
              </a:spcBef>
              <a:spcAft>
                <a:spcPts val="0"/>
              </a:spcAft>
              <a:buNone/>
            </a:pPr>
            <a:r>
              <a:rPr lang="en-US" sz="3600">
                <a:solidFill>
                  <a:srgbClr val="000000"/>
                </a:solidFill>
                <a:latin typeface="Arial"/>
                <a:ea typeface="Arial"/>
                <a:cs typeface="Arial"/>
                <a:sym typeface="Arial"/>
              </a:rPr>
              <a:t>“I am quite often asked: How do you feel about having ALS. The answer is, not a lot. I try to lead as normal a life as possible, and not think about my condition, or regret the things it prevents me from doing, which are not that many.”</a:t>
            </a:r>
            <a:endParaRPr sz="3600">
              <a:solidFill>
                <a:srgbClr val="000000"/>
              </a:solidFill>
              <a:latin typeface="Arial"/>
              <a:ea typeface="Arial"/>
              <a:cs typeface="Arial"/>
              <a:sym typeface="Arial"/>
            </a:endParaRPr>
          </a:p>
          <a:p>
            <a:pPr marL="0" marR="0" lvl="0" indent="0" algn="r" rtl="0">
              <a:lnSpc>
                <a:spcPct val="116667"/>
              </a:lnSpc>
              <a:spcBef>
                <a:spcPts val="0"/>
              </a:spcBef>
              <a:spcAft>
                <a:spcPts val="0"/>
              </a:spcAft>
              <a:buNone/>
            </a:pPr>
            <a:r>
              <a:rPr lang="en-US" sz="3600">
                <a:solidFill>
                  <a:srgbClr val="000000"/>
                </a:solidFill>
                <a:latin typeface="Arial"/>
                <a:ea typeface="Arial"/>
                <a:cs typeface="Arial"/>
                <a:sym typeface="Arial"/>
              </a:rPr>
              <a:t>-Prof. Stephen Hawking</a:t>
            </a:r>
            <a:endParaRPr sz="3600">
              <a:solidFill>
                <a:srgbClr val="000000"/>
              </a:solidFill>
              <a:latin typeface="Arial"/>
              <a:ea typeface="Arial"/>
              <a:cs typeface="Arial"/>
              <a:sym typeface="Arial"/>
            </a:endParaRPr>
          </a:p>
          <a:p>
            <a:pPr marL="0" marR="0" lvl="0" indent="0" algn="l" rtl="0">
              <a:lnSpc>
                <a:spcPct val="116667"/>
              </a:lnSpc>
              <a:spcBef>
                <a:spcPts val="0"/>
              </a:spcBef>
              <a:spcAft>
                <a:spcPts val="0"/>
              </a:spcAft>
              <a:buNone/>
            </a:pPr>
            <a:endParaRPr sz="3600">
              <a:solidFill>
                <a:srgbClr val="000000"/>
              </a:solidFill>
              <a:latin typeface="Arial"/>
              <a:ea typeface="Arial"/>
              <a:cs typeface="Arial"/>
              <a:sym typeface="Arial"/>
            </a:endParaRPr>
          </a:p>
          <a:p>
            <a:pPr marL="0" marR="0" lvl="0" indent="0" algn="r" rtl="0">
              <a:lnSpc>
                <a:spcPct val="116667"/>
              </a:lnSpc>
              <a:spcBef>
                <a:spcPts val="0"/>
              </a:spcBef>
              <a:spcAft>
                <a:spcPts val="0"/>
              </a:spcAft>
              <a:buNone/>
            </a:pPr>
            <a:r>
              <a:rPr lang="en-US" sz="2666" i="1">
                <a:solidFill>
                  <a:srgbClr val="000000"/>
                </a:solidFill>
                <a:latin typeface="Arial"/>
                <a:ea typeface="Arial"/>
                <a:cs typeface="Arial"/>
                <a:sym typeface="Arial"/>
              </a:rPr>
              <a:t>http://www.hawking.org.uk/text/disable/disable.html</a:t>
            </a:r>
            <a:endParaRPr sz="2666" i="1">
              <a:solidFill>
                <a:srgbClr val="000000"/>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38"/>
        <p:cNvGrpSpPr/>
        <p:nvPr/>
      </p:nvGrpSpPr>
      <p:grpSpPr>
        <a:xfrm>
          <a:off x="0" y="0"/>
          <a:ext cx="0" cy="0"/>
          <a:chOff x="0" y="0"/>
          <a:chExt cx="0" cy="0"/>
        </a:xfrm>
      </p:grpSpPr>
      <p:sp>
        <p:nvSpPr>
          <p:cNvPr id="39" name="Google Shape;39;p10"/>
          <p:cNvSpPr txBox="1">
            <a:spLocks noGrp="1"/>
          </p:cNvSpPr>
          <p:nvPr>
            <p:ph type="title"/>
          </p:nvPr>
        </p:nvSpPr>
        <p:spPr>
          <a:xfrm>
            <a:off x="304800" y="304800"/>
            <a:ext cx="95505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But what about developing countries?</a:t>
            </a:r>
            <a:endParaRPr/>
          </a:p>
        </p:txBody>
      </p:sp>
      <p:sp>
        <p:nvSpPr>
          <p:cNvPr id="40" name="Google Shape;40;p10"/>
          <p:cNvSpPr txBox="1">
            <a:spLocks noGrp="1"/>
          </p:cNvSpPr>
          <p:nvPr>
            <p:ph type="body" idx="1"/>
          </p:nvPr>
        </p:nvSpPr>
        <p:spPr>
          <a:xfrm>
            <a:off x="304800" y="1828800"/>
            <a:ext cx="9550500" cy="5486400"/>
          </a:xfrm>
          <a:prstGeom prst="rect">
            <a:avLst/>
          </a:prstGeom>
        </p:spPr>
        <p:txBody>
          <a:bodyPr spcFirstLastPara="1" wrap="square" lIns="91425" tIns="91425" rIns="91425" bIns="91425" anchor="t" anchorCtr="0">
            <a:noAutofit/>
          </a:bodyPr>
          <a:lstStyle/>
          <a:p>
            <a:pPr marL="457200" lvl="0" indent="-397933" algn="l" rtl="0">
              <a:spcBef>
                <a:spcPts val="0"/>
              </a:spcBef>
              <a:spcAft>
                <a:spcPts val="0"/>
              </a:spcAft>
              <a:buSzPts val="2667"/>
              <a:buChar char="●"/>
            </a:pPr>
            <a:r>
              <a:rPr lang="en-US"/>
              <a:t>Prof. Hawking had the support of the NHS, Cambridge University and a thriving tech ecosystem, and money</a:t>
            </a:r>
            <a:endParaRPr/>
          </a:p>
          <a:p>
            <a:pPr marL="457200" lvl="0" indent="-397933" algn="l" rtl="0">
              <a:spcBef>
                <a:spcPts val="0"/>
              </a:spcBef>
              <a:spcAft>
                <a:spcPts val="0"/>
              </a:spcAft>
              <a:buSzPts val="2667"/>
              <a:buChar char="●"/>
            </a:pPr>
            <a:r>
              <a:rPr lang="en-US"/>
              <a:t>A severely disabled person in an affluent country spends around US$ 25000 annually on finding out what technology to procure, then obtaining it, getting trained in its use, and keeping it repaired</a:t>
            </a:r>
            <a:endParaRPr/>
          </a:p>
          <a:p>
            <a:pPr marL="457200" lvl="0" indent="-397933" algn="l" rtl="0">
              <a:spcBef>
                <a:spcPts val="0"/>
              </a:spcBef>
              <a:spcAft>
                <a:spcPts val="0"/>
              </a:spcAft>
              <a:buSzPts val="2667"/>
              <a:buChar char="●"/>
            </a:pPr>
            <a:r>
              <a:rPr lang="en-US"/>
              <a:t>In a developing country, even if you don’t start out poor, a severely disabled family member often makes you poor</a:t>
            </a:r>
            <a:endParaRPr/>
          </a:p>
          <a:p>
            <a:pPr marL="457200" lvl="0" indent="-397933" algn="l" rtl="0">
              <a:spcBef>
                <a:spcPts val="0"/>
              </a:spcBef>
              <a:spcAft>
                <a:spcPts val="0"/>
              </a:spcAft>
              <a:buSzPts val="2667"/>
              <a:buChar char="●"/>
            </a:pPr>
            <a:r>
              <a:rPr lang="en-US"/>
              <a:t>Support from government is negligible, when it comes to access technology</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44"/>
        <p:cNvGrpSpPr/>
        <p:nvPr/>
      </p:nvGrpSpPr>
      <p:grpSpPr>
        <a:xfrm>
          <a:off x="0" y="0"/>
          <a:ext cx="0" cy="0"/>
          <a:chOff x="0" y="0"/>
          <a:chExt cx="0" cy="0"/>
        </a:xfrm>
      </p:grpSpPr>
      <p:sp>
        <p:nvSpPr>
          <p:cNvPr id="45" name="Google Shape;45;p11"/>
          <p:cNvSpPr txBox="1"/>
          <p:nvPr/>
        </p:nvSpPr>
        <p:spPr>
          <a:xfrm>
            <a:off x="508775" y="1784175"/>
            <a:ext cx="9220200" cy="5014300"/>
          </a:xfrm>
          <a:prstGeom prst="rect">
            <a:avLst/>
          </a:prstGeom>
          <a:noFill/>
          <a:ln>
            <a:noFill/>
          </a:ln>
        </p:spPr>
        <p:txBody>
          <a:bodyPr spcFirstLastPara="1" wrap="square" lIns="38100" tIns="38100" rIns="38100" bIns="38100" anchor="t" anchorCtr="0">
            <a:noAutofit/>
          </a:bodyPr>
          <a:lstStyle/>
          <a:p>
            <a:pPr marL="381000" marR="0" lvl="0" indent="-255621" algn="l" rtl="0">
              <a:lnSpc>
                <a:spcPct val="117578"/>
              </a:lnSpc>
              <a:spcBef>
                <a:spcPts val="0"/>
              </a:spcBef>
              <a:spcAft>
                <a:spcPts val="0"/>
              </a:spcAft>
              <a:buClr>
                <a:srgbClr val="000000"/>
              </a:buClr>
              <a:buSzPts val="3226"/>
              <a:buChar char="●"/>
            </a:pPr>
            <a:r>
              <a:rPr lang="en-US" sz="3225">
                <a:solidFill>
                  <a:srgbClr val="000000"/>
                </a:solidFill>
                <a:latin typeface="Arial"/>
                <a:ea typeface="Arial"/>
                <a:cs typeface="Arial"/>
                <a:sym typeface="Arial"/>
              </a:rPr>
              <a:t>the variety of disabilities, their combinations and varying severities indicate that we need different software for each child</a:t>
            </a:r>
            <a:endParaRPr sz="3225">
              <a:solidFill>
                <a:srgbClr val="000000"/>
              </a:solidFill>
              <a:latin typeface="Arial"/>
              <a:ea typeface="Arial"/>
              <a:cs typeface="Arial"/>
              <a:sym typeface="Arial"/>
            </a:endParaRPr>
          </a:p>
          <a:p>
            <a:pPr marL="381000" marR="0" lvl="0" indent="-255621" algn="l" rtl="0">
              <a:lnSpc>
                <a:spcPct val="116406"/>
              </a:lnSpc>
              <a:spcBef>
                <a:spcPts val="0"/>
              </a:spcBef>
              <a:spcAft>
                <a:spcPts val="0"/>
              </a:spcAft>
              <a:buClr>
                <a:srgbClr val="000000"/>
              </a:buClr>
              <a:buSzPts val="3226"/>
              <a:buChar char="●"/>
            </a:pPr>
            <a:r>
              <a:rPr lang="en-US" sz="3225">
                <a:solidFill>
                  <a:srgbClr val="000000"/>
                </a:solidFill>
                <a:latin typeface="Arial"/>
                <a:ea typeface="Arial"/>
                <a:cs typeface="Arial"/>
                <a:sym typeface="Arial"/>
              </a:rPr>
              <a:t>also, the software must grow with the child, and be able to handle multiple languages</a:t>
            </a:r>
            <a:r>
              <a:rPr lang="en-US" sz="3225"/>
              <a:t>: </a:t>
            </a:r>
            <a:r>
              <a:rPr lang="en-US" sz="3225">
                <a:solidFill>
                  <a:srgbClr val="000000"/>
                </a:solidFill>
                <a:latin typeface="Arial"/>
                <a:ea typeface="Arial"/>
                <a:cs typeface="Arial"/>
                <a:sym typeface="Arial"/>
              </a:rPr>
              <a:t>It must </a:t>
            </a:r>
            <a:r>
              <a:rPr lang="en-US" sz="3225"/>
              <a:t>en</a:t>
            </a:r>
            <a:r>
              <a:rPr lang="en-US" sz="3225">
                <a:solidFill>
                  <a:srgbClr val="000000"/>
                </a:solidFill>
                <a:latin typeface="Arial"/>
                <a:ea typeface="Arial"/>
                <a:cs typeface="Arial"/>
                <a:sym typeface="Arial"/>
              </a:rPr>
              <a:t>able all the things people do with computers</a:t>
            </a:r>
            <a:endParaRPr sz="3225">
              <a:solidFill>
                <a:srgbClr val="000000"/>
              </a:solidFill>
              <a:latin typeface="Arial"/>
              <a:ea typeface="Arial"/>
              <a:cs typeface="Arial"/>
              <a:sym typeface="Arial"/>
            </a:endParaRPr>
          </a:p>
          <a:p>
            <a:pPr marL="381000" marR="0" lvl="0" indent="-255621" algn="l" rtl="0">
              <a:lnSpc>
                <a:spcPct val="116406"/>
              </a:lnSpc>
              <a:spcBef>
                <a:spcPts val="0"/>
              </a:spcBef>
              <a:spcAft>
                <a:spcPts val="0"/>
              </a:spcAft>
              <a:buClr>
                <a:srgbClr val="000000"/>
              </a:buClr>
              <a:buSzPts val="3226"/>
              <a:buChar char="●"/>
            </a:pPr>
            <a:r>
              <a:rPr lang="en-US" sz="3225"/>
              <a:t>How do you find people to create this tech?</a:t>
            </a:r>
            <a:endParaRPr sz="3225"/>
          </a:p>
          <a:p>
            <a:pPr marL="381000" marR="0" lvl="0" indent="-255621" algn="l" rtl="0">
              <a:lnSpc>
                <a:spcPct val="116406"/>
              </a:lnSpc>
              <a:spcBef>
                <a:spcPts val="0"/>
              </a:spcBef>
              <a:spcAft>
                <a:spcPts val="0"/>
              </a:spcAft>
              <a:buClr>
                <a:srgbClr val="000000"/>
              </a:buClr>
              <a:buSzPts val="3226"/>
              <a:buChar char="●"/>
            </a:pPr>
            <a:r>
              <a:rPr lang="en-US" sz="3225"/>
              <a:t>How to handle the next version of hw and sw?</a:t>
            </a:r>
            <a:endParaRPr sz="3225"/>
          </a:p>
        </p:txBody>
      </p:sp>
      <p:sp>
        <p:nvSpPr>
          <p:cNvPr id="46" name="Google Shape;46;p11"/>
          <p:cNvSpPr txBox="1"/>
          <p:nvPr/>
        </p:nvSpPr>
        <p:spPr>
          <a:xfrm>
            <a:off x="472000" y="46400"/>
            <a:ext cx="9220200" cy="1260300"/>
          </a:xfrm>
          <a:prstGeom prst="rect">
            <a:avLst/>
          </a:prstGeom>
          <a:noFill/>
          <a:ln>
            <a:noFill/>
          </a:ln>
        </p:spPr>
        <p:txBody>
          <a:bodyPr spcFirstLastPara="1" wrap="square" lIns="38100" tIns="38100" rIns="38100" bIns="38100" anchor="t" anchorCtr="0">
            <a:noAutofit/>
          </a:bodyPr>
          <a:lstStyle/>
          <a:p>
            <a:pPr marL="0" marR="0" lvl="0" indent="0" algn="ctr" rtl="0">
              <a:lnSpc>
                <a:spcPct val="117613"/>
              </a:lnSpc>
              <a:spcBef>
                <a:spcPts val="0"/>
              </a:spcBef>
              <a:spcAft>
                <a:spcPts val="0"/>
              </a:spcAft>
              <a:buNone/>
            </a:pPr>
            <a:r>
              <a:rPr lang="en-US" sz="4266">
                <a:solidFill>
                  <a:srgbClr val="3B62AF"/>
                </a:solidFill>
              </a:rPr>
              <a:t>Problems relating to access technologies</a:t>
            </a:r>
            <a:endParaRPr sz="4266">
              <a:solidFill>
                <a:srgbClr val="3B62A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0"/>
        <p:cNvGrpSpPr/>
        <p:nvPr/>
      </p:nvGrpSpPr>
      <p:grpSpPr>
        <a:xfrm>
          <a:off x="0" y="0"/>
          <a:ext cx="0" cy="0"/>
          <a:chOff x="0" y="0"/>
          <a:chExt cx="0" cy="0"/>
        </a:xfrm>
      </p:grpSpPr>
      <p:sp>
        <p:nvSpPr>
          <p:cNvPr id="51" name="Google Shape;51;p12"/>
          <p:cNvSpPr txBox="1"/>
          <p:nvPr/>
        </p:nvSpPr>
        <p:spPr>
          <a:xfrm>
            <a:off x="733000" y="284325"/>
            <a:ext cx="8994300" cy="1027200"/>
          </a:xfrm>
          <a:prstGeom prst="rect">
            <a:avLst/>
          </a:prstGeom>
          <a:noFill/>
          <a:ln>
            <a:noFill/>
          </a:ln>
        </p:spPr>
        <p:txBody>
          <a:bodyPr spcFirstLastPara="1" wrap="square" lIns="38100" tIns="38100" rIns="38100" bIns="38100" anchor="t" anchorCtr="0">
            <a:noAutofit/>
          </a:bodyPr>
          <a:lstStyle/>
          <a:p>
            <a:pPr marL="0" marR="0" lvl="0" indent="0" algn="ctr" rtl="0">
              <a:lnSpc>
                <a:spcPct val="117857"/>
              </a:lnSpc>
              <a:spcBef>
                <a:spcPts val="0"/>
              </a:spcBef>
              <a:spcAft>
                <a:spcPts val="0"/>
              </a:spcAft>
              <a:buNone/>
            </a:pPr>
            <a:r>
              <a:rPr lang="en-US" sz="4266">
                <a:solidFill>
                  <a:srgbClr val="3B62AF"/>
                </a:solidFill>
              </a:rPr>
              <a:t>Why Web Programming?</a:t>
            </a:r>
            <a:endParaRPr sz="4266">
              <a:solidFill>
                <a:srgbClr val="3B62AF"/>
              </a:solidFill>
            </a:endParaRPr>
          </a:p>
        </p:txBody>
      </p:sp>
      <p:sp>
        <p:nvSpPr>
          <p:cNvPr id="52" name="Google Shape;52;p12"/>
          <p:cNvSpPr txBox="1"/>
          <p:nvPr/>
        </p:nvSpPr>
        <p:spPr>
          <a:xfrm>
            <a:off x="507200" y="1784175"/>
            <a:ext cx="9220200" cy="5199925"/>
          </a:xfrm>
          <a:prstGeom prst="rect">
            <a:avLst/>
          </a:prstGeom>
          <a:noFill/>
          <a:ln>
            <a:noFill/>
          </a:ln>
        </p:spPr>
        <p:txBody>
          <a:bodyPr spcFirstLastPara="1" wrap="square" lIns="38100" tIns="38100" rIns="38100" bIns="38100" anchor="t" anchorCtr="0">
            <a:noAutofit/>
          </a:bodyPr>
          <a:lstStyle/>
          <a:p>
            <a:pPr marL="381000" marR="0" lvl="0" indent="-230018" algn="l" rtl="0">
              <a:lnSpc>
                <a:spcPct val="117857"/>
              </a:lnSpc>
              <a:spcBef>
                <a:spcPts val="0"/>
              </a:spcBef>
              <a:spcAft>
                <a:spcPts val="0"/>
              </a:spcAft>
              <a:buClr>
                <a:srgbClr val="000000"/>
              </a:buClr>
              <a:buSzPts val="2822"/>
              <a:buChar char="●"/>
            </a:pPr>
            <a:r>
              <a:rPr lang="en-US" sz="2822">
                <a:solidFill>
                  <a:srgbClr val="000000"/>
                </a:solidFill>
                <a:latin typeface="Arial"/>
                <a:ea typeface="Arial"/>
                <a:cs typeface="Arial"/>
                <a:sym typeface="Arial"/>
              </a:rPr>
              <a:t>The user doesn't need to install software on her machine: it is installed at one place, and users share it without mutual interference</a:t>
            </a:r>
            <a:endParaRPr sz="2822">
              <a:solidFill>
                <a:srgbClr val="000000"/>
              </a:solidFill>
              <a:latin typeface="Arial"/>
              <a:ea typeface="Arial"/>
              <a:cs typeface="Arial"/>
              <a:sym typeface="Arial"/>
            </a:endParaRPr>
          </a:p>
          <a:p>
            <a:pPr marL="381000" marR="0" lvl="0" indent="-230018" algn="l" rtl="0">
              <a:lnSpc>
                <a:spcPct val="116517"/>
              </a:lnSpc>
              <a:spcBef>
                <a:spcPts val="0"/>
              </a:spcBef>
              <a:spcAft>
                <a:spcPts val="0"/>
              </a:spcAft>
              <a:buClr>
                <a:srgbClr val="000000"/>
              </a:buClr>
              <a:buSzPts val="2822"/>
              <a:buChar char="●"/>
            </a:pPr>
            <a:r>
              <a:rPr lang="en-US" sz="2822">
                <a:solidFill>
                  <a:srgbClr val="000000"/>
                </a:solidFill>
                <a:latin typeface="Arial"/>
                <a:ea typeface="Arial"/>
                <a:cs typeface="Arial"/>
                <a:sym typeface="Arial"/>
              </a:rPr>
              <a:t>Easy to track actual usage, learning patterns,...</a:t>
            </a:r>
            <a:endParaRPr sz="2822">
              <a:solidFill>
                <a:srgbClr val="000000"/>
              </a:solidFill>
              <a:latin typeface="Arial"/>
              <a:ea typeface="Arial"/>
              <a:cs typeface="Arial"/>
              <a:sym typeface="Arial"/>
            </a:endParaRPr>
          </a:p>
          <a:p>
            <a:pPr marL="381000" marR="0" lvl="0" indent="-230018" algn="l" rtl="0">
              <a:lnSpc>
                <a:spcPct val="116517"/>
              </a:lnSpc>
              <a:spcBef>
                <a:spcPts val="0"/>
              </a:spcBef>
              <a:spcAft>
                <a:spcPts val="0"/>
              </a:spcAft>
              <a:buClr>
                <a:srgbClr val="000000"/>
              </a:buClr>
              <a:buSzPts val="2822"/>
              <a:buChar char="●"/>
            </a:pPr>
            <a:r>
              <a:rPr lang="en-US" sz="2822">
                <a:solidFill>
                  <a:srgbClr val="000000"/>
                </a:solidFill>
                <a:latin typeface="Arial"/>
                <a:ea typeface="Arial"/>
                <a:cs typeface="Arial"/>
                <a:sym typeface="Arial"/>
              </a:rPr>
              <a:t>Front end is a regular web browser, which even runs on mobile phones, and is highly accessible, multilingual, familiar</a:t>
            </a:r>
            <a:endParaRPr sz="2822">
              <a:solidFill>
                <a:srgbClr val="000000"/>
              </a:solidFill>
              <a:latin typeface="Arial"/>
              <a:ea typeface="Arial"/>
              <a:cs typeface="Arial"/>
              <a:sym typeface="Arial"/>
            </a:endParaRPr>
          </a:p>
          <a:p>
            <a:pPr marL="381000" marR="0" lvl="0" indent="-230018" algn="l" rtl="0">
              <a:lnSpc>
                <a:spcPct val="116517"/>
              </a:lnSpc>
              <a:spcBef>
                <a:spcPts val="0"/>
              </a:spcBef>
              <a:spcAft>
                <a:spcPts val="0"/>
              </a:spcAft>
              <a:buClr>
                <a:srgbClr val="000000"/>
              </a:buClr>
              <a:buSzPts val="2822"/>
              <a:buChar char="●"/>
            </a:pPr>
            <a:r>
              <a:rPr lang="en-US" sz="2822"/>
              <a:t>Future proof(?)</a:t>
            </a:r>
            <a:endParaRPr sz="2822"/>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6"/>
        <p:cNvGrpSpPr/>
        <p:nvPr/>
      </p:nvGrpSpPr>
      <p:grpSpPr>
        <a:xfrm>
          <a:off x="0" y="0"/>
          <a:ext cx="0" cy="0"/>
          <a:chOff x="0" y="0"/>
          <a:chExt cx="0" cy="0"/>
        </a:xfrm>
      </p:grpSpPr>
      <p:sp>
        <p:nvSpPr>
          <p:cNvPr id="57" name="Google Shape;57;p13"/>
          <p:cNvSpPr txBox="1">
            <a:spLocks noGrp="1"/>
          </p:cNvSpPr>
          <p:nvPr>
            <p:ph type="title"/>
          </p:nvPr>
        </p:nvSpPr>
        <p:spPr>
          <a:xfrm>
            <a:off x="304800" y="304800"/>
            <a:ext cx="95505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Front End: Android phones and tablets</a:t>
            </a:r>
            <a:endParaRPr/>
          </a:p>
        </p:txBody>
      </p:sp>
      <p:sp>
        <p:nvSpPr>
          <p:cNvPr id="58" name="Google Shape;58;p13"/>
          <p:cNvSpPr txBox="1">
            <a:spLocks noGrp="1"/>
          </p:cNvSpPr>
          <p:nvPr>
            <p:ph type="body" idx="1"/>
          </p:nvPr>
        </p:nvSpPr>
        <p:spPr>
          <a:xfrm>
            <a:off x="304800" y="1828800"/>
            <a:ext cx="9550500" cy="5486400"/>
          </a:xfrm>
          <a:prstGeom prst="rect">
            <a:avLst/>
          </a:prstGeom>
        </p:spPr>
        <p:txBody>
          <a:bodyPr spcFirstLastPara="1" wrap="square" lIns="91425" tIns="91425" rIns="91425" bIns="91425" anchor="t" anchorCtr="0">
            <a:noAutofit/>
          </a:bodyPr>
          <a:lstStyle/>
          <a:p>
            <a:pPr marL="457200" lvl="0" indent="-397933" algn="l" rtl="0">
              <a:spcBef>
                <a:spcPts val="0"/>
              </a:spcBef>
              <a:spcAft>
                <a:spcPts val="0"/>
              </a:spcAft>
              <a:buSzPts val="2667"/>
              <a:buChar char="●"/>
            </a:pPr>
            <a:r>
              <a:rPr lang="en-US"/>
              <a:t>Inexpensive</a:t>
            </a:r>
            <a:endParaRPr/>
          </a:p>
          <a:p>
            <a:pPr marL="457200" lvl="0" indent="-397933" algn="l" rtl="0">
              <a:spcBef>
                <a:spcPts val="0"/>
              </a:spcBef>
              <a:spcAft>
                <a:spcPts val="0"/>
              </a:spcAft>
              <a:buSzPts val="2667"/>
              <a:buChar char="●"/>
            </a:pPr>
            <a:r>
              <a:rPr lang="en-US"/>
              <a:t>Familiar</a:t>
            </a:r>
            <a:endParaRPr/>
          </a:p>
          <a:p>
            <a:pPr marL="457200" lvl="0" indent="-397933" algn="l" rtl="0">
              <a:spcBef>
                <a:spcPts val="0"/>
              </a:spcBef>
              <a:spcAft>
                <a:spcPts val="0"/>
              </a:spcAft>
              <a:buSzPts val="2667"/>
              <a:buChar char="●"/>
            </a:pPr>
            <a:r>
              <a:rPr lang="en-US"/>
              <a:t>Variety of form factors</a:t>
            </a:r>
            <a:endParaRPr/>
          </a:p>
          <a:p>
            <a:pPr marL="457200" lvl="0" indent="-397933" algn="l" rtl="0">
              <a:spcBef>
                <a:spcPts val="0"/>
              </a:spcBef>
              <a:spcAft>
                <a:spcPts val="0"/>
              </a:spcAft>
              <a:buSzPts val="2667"/>
              <a:buChar char="●"/>
            </a:pPr>
            <a:r>
              <a:rPr lang="en-US"/>
              <a:t>Easy to program (e.g. MIT App Inventor, using drag and drop visual programming)</a:t>
            </a:r>
            <a:endParaRPr/>
          </a:p>
          <a:p>
            <a:pPr marL="457200" lvl="0" indent="-397933" algn="l" rtl="0">
              <a:spcBef>
                <a:spcPts val="0"/>
              </a:spcBef>
              <a:spcAft>
                <a:spcPts val="0"/>
              </a:spcAft>
              <a:buSzPts val="2667"/>
              <a:buChar char="●"/>
            </a:pPr>
            <a:r>
              <a:rPr lang="en-US"/>
              <a:t>Easy to distribute and to manage upgrades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Google Shape;63;p14"/>
          <p:cNvSpPr txBox="1">
            <a:spLocks noGrp="1"/>
          </p:cNvSpPr>
          <p:nvPr>
            <p:ph type="title"/>
          </p:nvPr>
        </p:nvSpPr>
        <p:spPr>
          <a:xfrm>
            <a:off x="304800" y="304800"/>
            <a:ext cx="95505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Problems we have faced</a:t>
            </a:r>
            <a:endParaRPr/>
          </a:p>
        </p:txBody>
      </p:sp>
      <p:sp>
        <p:nvSpPr>
          <p:cNvPr id="64" name="Google Shape;64;p14"/>
          <p:cNvSpPr txBox="1">
            <a:spLocks noGrp="1"/>
          </p:cNvSpPr>
          <p:nvPr>
            <p:ph type="body" idx="1"/>
          </p:nvPr>
        </p:nvSpPr>
        <p:spPr>
          <a:xfrm>
            <a:off x="304800" y="1828800"/>
            <a:ext cx="9550500" cy="5486400"/>
          </a:xfrm>
          <a:prstGeom prst="rect">
            <a:avLst/>
          </a:prstGeom>
        </p:spPr>
        <p:txBody>
          <a:bodyPr spcFirstLastPara="1" wrap="square" lIns="91425" tIns="91425" rIns="91425" bIns="91425" anchor="t" anchorCtr="0">
            <a:noAutofit/>
          </a:bodyPr>
          <a:lstStyle/>
          <a:p>
            <a:pPr marL="457200" lvl="0" indent="-397933" algn="l" rtl="0">
              <a:spcBef>
                <a:spcPts val="0"/>
              </a:spcBef>
              <a:spcAft>
                <a:spcPts val="0"/>
              </a:spcAft>
              <a:buSzPts val="2667"/>
              <a:buChar char="●"/>
            </a:pPr>
            <a:r>
              <a:rPr lang="en-US"/>
              <a:t>Funding: “If this is such a good idea, how come they aren’t already doing it in the US?”</a:t>
            </a:r>
            <a:endParaRPr/>
          </a:p>
          <a:p>
            <a:pPr marL="457200" lvl="0" indent="-397933" algn="l" rtl="0">
              <a:spcBef>
                <a:spcPts val="0"/>
              </a:spcBef>
              <a:spcAft>
                <a:spcPts val="0"/>
              </a:spcAft>
              <a:buSzPts val="2667"/>
              <a:buChar char="●"/>
            </a:pPr>
            <a:r>
              <a:rPr lang="en-US"/>
              <a:t>Lack of programmers: once, we were a British colony. Our masters took our cotton, turned it into cloth, and sold it back to us. Now, our software developers mostly work for multinationals, which package the software that they write, and sell it back to us</a:t>
            </a:r>
            <a:endParaRPr/>
          </a:p>
          <a:p>
            <a:pPr marL="457200" lvl="0" indent="-397933" algn="l" rtl="0">
              <a:spcBef>
                <a:spcPts val="0"/>
              </a:spcBef>
              <a:spcAft>
                <a:spcPts val="0"/>
              </a:spcAft>
              <a:buSzPts val="2667"/>
              <a:buChar char="●"/>
            </a:pPr>
            <a:r>
              <a:rPr lang="en-US"/>
              <a:t>Our access to free software writing was, essentially, computer science students doing summer training with us</a:t>
            </a:r>
            <a:endParaRPr/>
          </a:p>
          <a:p>
            <a:pPr marL="457200" lvl="0" indent="-397933" algn="l" rtl="0">
              <a:spcBef>
                <a:spcPts val="0"/>
              </a:spcBef>
              <a:spcAft>
                <a:spcPts val="0"/>
              </a:spcAft>
              <a:buSzPts val="2667"/>
              <a:buChar char="●"/>
            </a:pPr>
            <a:r>
              <a:rPr lang="en-US"/>
              <a:t>Things are improving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04800" y="304800"/>
            <a:ext cx="9550500" cy="914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a:t>Software by and for the disabled </a:t>
            </a:r>
            <a:endParaRPr/>
          </a:p>
        </p:txBody>
      </p:sp>
      <p:sp>
        <p:nvSpPr>
          <p:cNvPr id="70" name="Google Shape;70;p15"/>
          <p:cNvSpPr txBox="1">
            <a:spLocks noGrp="1"/>
          </p:cNvSpPr>
          <p:nvPr>
            <p:ph type="body" idx="1"/>
          </p:nvPr>
        </p:nvSpPr>
        <p:spPr>
          <a:xfrm>
            <a:off x="304800" y="1828800"/>
            <a:ext cx="9550500" cy="5486400"/>
          </a:xfrm>
          <a:prstGeom prst="rect">
            <a:avLst/>
          </a:prstGeom>
        </p:spPr>
        <p:txBody>
          <a:bodyPr spcFirstLastPara="1" wrap="square" lIns="91425" tIns="91425" rIns="91425" bIns="91425" anchor="t" anchorCtr="0">
            <a:noAutofit/>
          </a:bodyPr>
          <a:lstStyle/>
          <a:p>
            <a:pPr marL="457200" lvl="0" indent="-397933" algn="l" rtl="0">
              <a:spcBef>
                <a:spcPts val="0"/>
              </a:spcBef>
              <a:spcAft>
                <a:spcPts val="0"/>
              </a:spcAft>
              <a:buSzPts val="2667"/>
              <a:buChar char="●"/>
            </a:pPr>
            <a:r>
              <a:rPr lang="en-US"/>
              <a:t>Some of the best software for blind people was  written by the blind. For instance, Chris Hofstader worked at Freedom Scientific on the screen reader JAWS. He says "The greatest thing for me was the freedom to invent my future. I was building technology that the next day I could use myself." </a:t>
            </a:r>
            <a:endParaRPr/>
          </a:p>
          <a:p>
            <a:pPr marL="457200" lvl="0" indent="-397933" algn="l" rtl="0">
              <a:spcBef>
                <a:spcPts val="0"/>
              </a:spcBef>
              <a:spcAft>
                <a:spcPts val="0"/>
              </a:spcAft>
              <a:buSzPts val="2667"/>
              <a:buChar char="●"/>
            </a:pPr>
            <a:r>
              <a:rPr lang="en-US"/>
              <a:t>T.V. Raman, who wrote emacspeak, is a great role model. </a:t>
            </a:r>
            <a:endParaRPr/>
          </a:p>
          <a:p>
            <a:pPr marL="457200" lvl="0" indent="-397933" algn="l" rtl="0">
              <a:spcBef>
                <a:spcPts val="0"/>
              </a:spcBef>
              <a:spcAft>
                <a:spcPts val="0"/>
              </a:spcAft>
              <a:buSzPts val="2667"/>
              <a:buChar char="●"/>
            </a:pPr>
            <a:r>
              <a:rPr lang="en-US"/>
              <a:t>James Teh and Michael Curran, both blind students, developed open-source screen reader program, NVDA (Non Visual Desktop Access). </a:t>
            </a:r>
            <a:endParaRPr/>
          </a:p>
          <a:p>
            <a:pPr marL="457200" lvl="0" indent="0" algn="l" rtl="0">
              <a:spcBef>
                <a:spcPts val="0"/>
              </a:spcBef>
              <a:spcAft>
                <a:spcPts val="0"/>
              </a:spcAft>
              <a:buNone/>
            </a:pPr>
            <a:endParaRPr/>
          </a:p>
        </p:txBody>
      </p:sp>
    </p:spTree>
  </p:cSld>
  <p:clrMapOvr>
    <a:masterClrMapping/>
  </p:clrMapOvr>
</p:sld>
</file>

<file path=ppt/theme/theme1.xml><?xml version="1.0" encoding="utf-8"?>
<a:theme xmlns:a="http://schemas.openxmlformats.org/drawingml/2006/main" name="Custom">
  <a:themeElements>
    <a:clrScheme name="graphpaper">
      <a:dk1>
        <a:srgbClr val="0D334A"/>
      </a:dk1>
      <a:lt1>
        <a:srgbClr val="DEDEDE"/>
      </a:lt1>
      <a:dk2>
        <a:srgbClr val="000000"/>
      </a:dk2>
      <a:lt2>
        <a:srgbClr val="FFFFFF"/>
      </a:lt2>
      <a:accent1>
        <a:srgbClr val="333333"/>
      </a:accent1>
      <a:accent2>
        <a:srgbClr val="114463"/>
      </a:accent2>
      <a:accent3>
        <a:srgbClr val="416982"/>
      </a:accent3>
      <a:accent4>
        <a:srgbClr val="708FA1"/>
      </a:accent4>
      <a:accent5>
        <a:srgbClr val="A0B4C1"/>
      </a:accent5>
      <a:accent6>
        <a:srgbClr val="CFDAE0"/>
      </a:accent6>
      <a:hlink>
        <a:srgbClr val="0000EE"/>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667</Words>
  <Application>Microsoft Office PowerPoint</Application>
  <PresentationFormat>Niestandardowy</PresentationFormat>
  <Paragraphs>44</Paragraphs>
  <Slides>10</Slides>
  <Notes>10</Notes>
  <HiddenSlides>0</HiddenSlides>
  <MMClips>0</MMClips>
  <ScaleCrop>false</ScaleCrop>
  <HeadingPairs>
    <vt:vector size="6" baseType="variant">
      <vt:variant>
        <vt:lpstr>Używane czcionki</vt:lpstr>
      </vt:variant>
      <vt:variant>
        <vt:i4>1</vt:i4>
      </vt:variant>
      <vt:variant>
        <vt:lpstr>Motyw</vt:lpstr>
      </vt:variant>
      <vt:variant>
        <vt:i4>1</vt:i4>
      </vt:variant>
      <vt:variant>
        <vt:lpstr>Tytuły slajdów</vt:lpstr>
      </vt:variant>
      <vt:variant>
        <vt:i4>10</vt:i4>
      </vt:variant>
    </vt:vector>
  </HeadingPairs>
  <TitlesOfParts>
    <vt:vector size="12" baseType="lpstr">
      <vt:lpstr>Arial</vt:lpstr>
      <vt:lpstr>Custom</vt:lpstr>
      <vt:lpstr>Prezentacja programu PowerPoint</vt:lpstr>
      <vt:lpstr>Prezentacja programu PowerPoint</vt:lpstr>
      <vt:lpstr>Prezentacja programu PowerPoint</vt:lpstr>
      <vt:lpstr>But what about developing countries?</vt:lpstr>
      <vt:lpstr>Prezentacja programu PowerPoint</vt:lpstr>
      <vt:lpstr>Prezentacja programu PowerPoint</vt:lpstr>
      <vt:lpstr>Front End: Android phones and tablets</vt:lpstr>
      <vt:lpstr>Problems we have faced</vt:lpstr>
      <vt:lpstr>Software by and for the disabled </vt:lpstr>
      <vt:lpstr>Long term solution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Czechowski Krzysztof</dc:creator>
  <cp:lastModifiedBy>Czechowski Krzysztof</cp:lastModifiedBy>
  <cp:revision>1</cp:revision>
  <dcterms:modified xsi:type="dcterms:W3CDTF">2021-10-07T04:54:37Z</dcterms:modified>
</cp:coreProperties>
</file>